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media/image15.svg" ContentType="image/svg+xml"/>
  <Override PartName="/ppt/media/image31.svg" ContentType="image/svg+xml"/>
  <Override PartName="/ppt/media/image33.svg" ContentType="image/svg+xml"/>
  <Override PartName="/ppt/media/image4.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 id="2147483672" r:id="rId4"/>
    <p:sldMasterId id="2147483684" r:id="rId5"/>
    <p:sldMasterId id="2147483697" r:id="rId6"/>
    <p:sldMasterId id="2147483709" r:id="rId7"/>
    <p:sldMasterId id="2147483721" r:id="rId8"/>
    <p:sldMasterId id="2147483733" r:id="rId9"/>
    <p:sldMasterId id="2147483745" r:id="rId10"/>
    <p:sldMasterId id="2147483757" r:id="rId11"/>
    <p:sldMasterId id="2147483769" r:id="rId12"/>
    <p:sldMasterId id="2147483781" r:id="rId13"/>
    <p:sldMasterId id="2147483793" r:id="rId14"/>
    <p:sldMasterId id="2147483805" r:id="rId15"/>
    <p:sldMasterId id="2147483817" r:id="rId16"/>
    <p:sldMasterId id="2147483829" r:id="rId17"/>
  </p:sldMasterIdLst>
  <p:notesMasterIdLst>
    <p:notesMasterId r:id="rId22"/>
  </p:notesMasterIdLst>
  <p:sldIdLst>
    <p:sldId id="257" r:id="rId18"/>
    <p:sldId id="256" r:id="rId19"/>
    <p:sldId id="297" r:id="rId20"/>
    <p:sldId id="350" r:id="rId21"/>
    <p:sldId id="379" r:id="rId23"/>
    <p:sldId id="377" r:id="rId24"/>
    <p:sldId id="302" r:id="rId25"/>
    <p:sldId id="380" r:id="rId26"/>
    <p:sldId id="381" r:id="rId27"/>
    <p:sldId id="378" r:id="rId28"/>
    <p:sldId id="305" r:id="rId29"/>
    <p:sldId id="405" r:id="rId30"/>
    <p:sldId id="406" r:id="rId31"/>
    <p:sldId id="408" r:id="rId32"/>
    <p:sldId id="412" r:id="rId33"/>
    <p:sldId id="433" r:id="rId34"/>
    <p:sldId id="423" r:id="rId35"/>
    <p:sldId id="409" r:id="rId36"/>
    <p:sldId id="410" r:id="rId37"/>
    <p:sldId id="414" r:id="rId38"/>
    <p:sldId id="415" r:id="rId39"/>
    <p:sldId id="332" r:id="rId40"/>
    <p:sldId id="338" r:id="rId41"/>
    <p:sldId id="339" r:id="rId42"/>
    <p:sldId id="340" r:id="rId43"/>
    <p:sldId id="276" r:id="rId44"/>
  </p:sldIdLst>
  <p:sldSz cx="12192000" cy="6858000"/>
  <p:notesSz cx="6858000" cy="9144000"/>
  <p:embeddedFontLst>
    <p:embeddedFont>
      <p:font typeface="等线" panose="02010600030101010101" charset="-122"/>
      <p:regular r:id="rId49"/>
    </p:embeddedFont>
    <p:embeddedFont>
      <p:font typeface="微软雅黑" panose="020B0503020204020204" pitchFamily="34" charset="-122"/>
      <p:regular r:id="rId50"/>
    </p:embeddedFont>
    <p:embeddedFont>
      <p:font typeface="Calibri" panose="020F0502020204030204" charset="0"/>
      <p:regular r:id="rId51"/>
      <p:bold r:id="rId52"/>
      <p:italic r:id="rId53"/>
      <p:boldItalic r:id="rId54"/>
    </p:embeddedFont>
    <p:embeddedFont>
      <p:font typeface="黑体" panose="02010609060101010101" charset="-122"/>
      <p:regular r:id="rId55"/>
    </p:embeddedFont>
    <p:embeddedFont>
      <p:font typeface="等线 Light" panose="02010600030101010101" charset="-122"/>
      <p:regular r:id="rId56"/>
    </p:embeddedFont>
    <p:embeddedFont>
      <p:font typeface="华文中宋" panose="02010600040101010101" charset="-122"/>
      <p:regular r:id="rId57"/>
    </p:embeddedFont>
    <p:embeddedFont>
      <p:font typeface="楷体" panose="02010609060101010101" charset="-122"/>
      <p:regular r:id="rId58"/>
    </p:embeddedFont>
    <p:embeddedFont>
      <p:font typeface="方正大黑体_GBK" panose="02010600010101010101" charset="-122"/>
      <p:regular r:id="rId59"/>
    </p:embeddedFont>
  </p:embeddedFontLst>
  <p:custDataLst>
    <p:tags r:id="rId6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1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HINESE-BC06F90" initials="" lastIdx="0" clrIdx="0"/>
  <p:cmAuthor id="1" name="Author" initials="A" lastIdx="0" clrIdx="2"/>
  <p:cmAuthor id="2" name="微软用户" initials="微" lastIdx="0" clrIdx="0"/>
  <p:cmAuthor id="3" name="weihua" initials="w" lastIdx="0" clrIdx="1"/>
  <p:cmAuthor id="4" name="Mia Vida Villanueva" initials="M" lastIdx="0" clrIdx="0"/>
  <p:cmAuthor id="5" name="阮 幸云" initials="阮" lastIdx="0" clrIdx="0"/>
  <p:cmAuthor id="6" name="lenovo" initials="l" lastIdx="0" clrIdx="2"/>
  <p:cmAuthor id="7" name="Administrator" initials="A" lastIdx="0" clrIdx="3"/>
  <p:cmAuthor id="8" name="宋洁然" initials="宋" lastIdx="0" clrIdx="1"/>
  <p:cmAuthor id="9" name="ming qiu" initials="m" lastIdx="0" clrIdx="1"/>
  <p:cmAuthor id="10" name="admin" initials="a" lastIdx="0" clrIdx="0"/>
  <p:cmAuthor id="11" name="PC" initials="P" lastIdx="0" clrIdx="12"/>
  <p:cmAuthor id="12" name="user" initials="u" lastIdx="0" clrIdx="0"/>
  <p:cmAuthor id="13" name="Nicole Li  李倩" initials="N" lastIdx="0" clrIdx="0"/>
  <p:cmAuthor id="15" name="www.xkb1.com" initials="w" lastIdx="0" clrIdx="1"/>
  <p:cmAuthor id="16" name="新课标第一网" initials="新" lastIdx="0" clrIdx="0"/>
  <p:cmAuthor id="17" name="八九年" initials="八" lastIdx="0" clrIdx="4"/>
  <p:cmAuthor id="18" name="李丽" initials="李" lastIdx="0" clrIdx="14"/>
  <p:cmAuthor id="19" name="刘浩" initials="刘" lastIdx="0" clrIdx="0"/>
  <p:cmAuthor id="20" name="Vivian Liu" initials="V" lastIdx="0" clrIdx="1"/>
  <p:cmAuthor id="22" name="Windows 用户" initials="W" lastIdx="0" clrIdx="0"/>
  <p:cmAuthor id="23" name="孙宇婷" initials="孙" lastIdx="0" clrIdx="21"/>
  <p:cmAuthor id="24" name="杜B格小生" initials="杜" lastIdx="0" clrIdx="0"/>
  <p:cmAuthor id="25" name="ASUS" initials="A" lastIdx="0" clrIdx="0"/>
  <p:cmAuthor id="27" name="张 林娜" initials="张" lastIdx="0" clrIdx="0"/>
  <p:cmAuthor id="29" name="李彦利" initials="李" lastIdx="0" clrIdx="25"/>
  <p:cmAuthor id="30" name="LJH" initials="L" lastIdx="0" clrIdx="0"/>
  <p:cmAuthor id="31" name="未知用户1" initials="未" lastIdx="0" clrIdx="22"/>
  <p:cmAuthor id="75" name="作者" initials="A" lastIdx="0" clrIdx="2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showPr>
  <p:clrMru>
    <a:srgbClr val="0C0C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p:scale>
          <a:sx n="50" d="100"/>
          <a:sy n="50" d="100"/>
        </p:scale>
        <p:origin x="1500" y="1320"/>
      </p:cViewPr>
      <p:guideLst>
        <p:guide orient="horz" pos="2160"/>
        <p:guide pos="3810"/>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0" Type="http://schemas.openxmlformats.org/officeDocument/2006/relationships/tags" Target="tags/tag1381.xml"/><Relationship Id="rId6" Type="http://schemas.openxmlformats.org/officeDocument/2006/relationships/slideMaster" Target="slideMasters/slideMaster5.xml"/><Relationship Id="rId59" Type="http://schemas.openxmlformats.org/officeDocument/2006/relationships/font" Target="fonts/font11.fntdata"/><Relationship Id="rId58" Type="http://schemas.openxmlformats.org/officeDocument/2006/relationships/font" Target="fonts/font10.fntdata"/><Relationship Id="rId57" Type="http://schemas.openxmlformats.org/officeDocument/2006/relationships/font" Target="fonts/font9.fntdata"/><Relationship Id="rId56" Type="http://schemas.openxmlformats.org/officeDocument/2006/relationships/font" Target="fonts/font8.fntdata"/><Relationship Id="rId55" Type="http://schemas.openxmlformats.org/officeDocument/2006/relationships/font" Target="fonts/font7.fntdata"/><Relationship Id="rId54" Type="http://schemas.openxmlformats.org/officeDocument/2006/relationships/font" Target="fonts/font6.fntdata"/><Relationship Id="rId53" Type="http://schemas.openxmlformats.org/officeDocument/2006/relationships/font" Target="fonts/font5.fntdata"/><Relationship Id="rId52" Type="http://schemas.openxmlformats.org/officeDocument/2006/relationships/font" Target="fonts/font4.fntdata"/><Relationship Id="rId51" Type="http://schemas.openxmlformats.org/officeDocument/2006/relationships/font" Target="fonts/font3.fntdata"/><Relationship Id="rId50" Type="http://schemas.openxmlformats.org/officeDocument/2006/relationships/font" Target="fonts/font2.fntdata"/><Relationship Id="rId5" Type="http://schemas.openxmlformats.org/officeDocument/2006/relationships/slideMaster" Target="slideMasters/slideMaster4.xml"/><Relationship Id="rId49" Type="http://schemas.openxmlformats.org/officeDocument/2006/relationships/font" Target="fonts/font1.fntdata"/><Relationship Id="rId48" Type="http://schemas.openxmlformats.org/officeDocument/2006/relationships/commentAuthors" Target="commentAuthors.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slide" Target="slides/slide26.xml"/><Relationship Id="rId43" Type="http://schemas.openxmlformats.org/officeDocument/2006/relationships/slide" Target="slides/slide25.xml"/><Relationship Id="rId42" Type="http://schemas.openxmlformats.org/officeDocument/2006/relationships/slide" Target="slides/slide24.xml"/><Relationship Id="rId41" Type="http://schemas.openxmlformats.org/officeDocument/2006/relationships/slide" Target="slides/slide23.xml"/><Relationship Id="rId40" Type="http://schemas.openxmlformats.org/officeDocument/2006/relationships/slide" Target="slides/slide22.xml"/><Relationship Id="rId4" Type="http://schemas.openxmlformats.org/officeDocument/2006/relationships/slideMaster" Target="slideMasters/slideMaster3.xml"/><Relationship Id="rId39" Type="http://schemas.openxmlformats.org/officeDocument/2006/relationships/slide" Target="slides/slide21.xml"/><Relationship Id="rId38" Type="http://schemas.openxmlformats.org/officeDocument/2006/relationships/slide" Target="slides/slide20.xml"/><Relationship Id="rId37" Type="http://schemas.openxmlformats.org/officeDocument/2006/relationships/slide" Target="slides/slide19.xml"/><Relationship Id="rId36" Type="http://schemas.openxmlformats.org/officeDocument/2006/relationships/slide" Target="slides/slide18.xml"/><Relationship Id="rId35" Type="http://schemas.openxmlformats.org/officeDocument/2006/relationships/slide" Target="slides/slide17.xml"/><Relationship Id="rId34" Type="http://schemas.openxmlformats.org/officeDocument/2006/relationships/slide" Target="slides/slide16.xml"/><Relationship Id="rId33" Type="http://schemas.openxmlformats.org/officeDocument/2006/relationships/slide" Target="slides/slide15.xml"/><Relationship Id="rId32" Type="http://schemas.openxmlformats.org/officeDocument/2006/relationships/slide" Target="slides/slide14.xml"/><Relationship Id="rId31" Type="http://schemas.openxmlformats.org/officeDocument/2006/relationships/slide" Target="slides/slide13.xml"/><Relationship Id="rId30" Type="http://schemas.openxmlformats.org/officeDocument/2006/relationships/slide" Target="slides/slide12.xml"/><Relationship Id="rId3" Type="http://schemas.openxmlformats.org/officeDocument/2006/relationships/slideMaster" Target="slideMasters/slideMaster2.xml"/><Relationship Id="rId29" Type="http://schemas.openxmlformats.org/officeDocument/2006/relationships/slide" Target="slides/slide11.xml"/><Relationship Id="rId28" Type="http://schemas.openxmlformats.org/officeDocument/2006/relationships/slide" Target="slides/slide10.xml"/><Relationship Id="rId27" Type="http://schemas.openxmlformats.org/officeDocument/2006/relationships/slide" Target="slides/slide9.xml"/><Relationship Id="rId26" Type="http://schemas.openxmlformats.org/officeDocument/2006/relationships/slide" Target="slides/slide8.xml"/><Relationship Id="rId25" Type="http://schemas.openxmlformats.org/officeDocument/2006/relationships/slide" Target="slides/slide7.xml"/><Relationship Id="rId24" Type="http://schemas.openxmlformats.org/officeDocument/2006/relationships/slide" Target="slides/slide6.xml"/><Relationship Id="rId23" Type="http://schemas.openxmlformats.org/officeDocument/2006/relationships/slide" Target="slides/slide5.xml"/><Relationship Id="rId22" Type="http://schemas.openxmlformats.org/officeDocument/2006/relationships/notesMaster" Target="notesMasters/notesMaster1.xml"/><Relationship Id="rId21" Type="http://schemas.openxmlformats.org/officeDocument/2006/relationships/slide" Target="slides/slide4.xml"/><Relationship Id="rId20" Type="http://schemas.openxmlformats.org/officeDocument/2006/relationships/slide" Target="slides/slide3.xml"/><Relationship Id="rId2" Type="http://schemas.openxmlformats.org/officeDocument/2006/relationships/theme" Target="theme/theme1.xml"/><Relationship Id="rId19" Type="http://schemas.openxmlformats.org/officeDocument/2006/relationships/slide" Target="slides/slide2.xml"/><Relationship Id="rId18" Type="http://schemas.openxmlformats.org/officeDocument/2006/relationships/slide" Target="slides/slide1.xml"/><Relationship Id="rId17" Type="http://schemas.openxmlformats.org/officeDocument/2006/relationships/slideMaster" Target="slideMasters/slideMaster16.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过渡：每位</a:t>
            </a:r>
            <a:r>
              <a:rPr lang="zh-CN">
                <a:solidFill>
                  <a:srgbClr val="000000"/>
                </a:solidFill>
                <a:latin typeface="微软雅黑" panose="020B0503020204020204" pitchFamily="34" charset="-122"/>
                <a:ea typeface="微软雅黑" panose="020B0503020204020204" pitchFamily="34" charset="-122"/>
                <a:sym typeface="+mn-ea"/>
              </a:rPr>
              <a:t>父母关心爱护自己孩子的方式会有所不同，但都不能因此就否认他们对孩子的爱。</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en-US" altLang="zh-CN"/>
              <a:t>1</a:t>
            </a:r>
            <a:r>
              <a:rPr lang="zh-CN" altLang="en-US"/>
              <a:t>、从大家的回答中我发现大家很清楚，家长爱孩子那一定不能是溺爱，要宽严相济，</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en-US" altLang="zh-CN"/>
              <a:t>1</a:t>
            </a:r>
            <a:r>
              <a:rPr lang="zh-CN" altLang="en-US"/>
              <a:t>、从大家的回答中我发现大家很清楚，家长爱孩子那一定不能是溺爱，要宽严相济，</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过渡：那通过这一趴活动我想问问大家，你觉得</a:t>
            </a:r>
            <a:r>
              <a:rPr lang="zh-CN" b="1" kern="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rPr>
              <a:t>你和父母谁爱谁更多？（</a:t>
            </a:r>
            <a:r>
              <a:rPr lang="en-US" altLang="zh-CN" b="1" kern="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rPr>
              <a:t>39</a:t>
            </a:r>
            <a:r>
              <a:rPr lang="zh-CN" altLang="en-US" b="1" kern="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rPr>
              <a:t>人都觉得父母爱自己更多</a:t>
            </a:r>
            <a:r>
              <a:rPr lang="zh-CN" b="1" kern="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rPr>
              <a:t>）</a:t>
            </a:r>
            <a:r>
              <a:rPr lang="zh-CN" altLang="en-US" b="1" kern="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rPr>
              <a:t>所以大家要懂得感恩，多关心体谅父母；当然也有</a:t>
            </a:r>
            <a:r>
              <a:rPr lang="en-US" altLang="zh-CN" b="1" kern="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rPr>
              <a:t>2</a:t>
            </a:r>
            <a:r>
              <a:rPr lang="zh-CN" altLang="en-US" b="1" kern="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rPr>
              <a:t>为同学认为自己爱父母更多一点，我看到这个答案，还是蛮欣慰的，说明我们有的同学很能体谅父母的不易，是个懂事、体贴人的孩子。过渡：可以说这份问卷散发着浓浓的甜味，但现实生活中，父母的细致无微的全方位的关爱，有让彼此发生过冲突没？</a:t>
            </a:r>
            <a:endParaRPr lang="zh-CN" altLang="en-US" b="1" kern="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这</a:t>
            </a:r>
            <a:r>
              <a:rPr lang="en-US" altLang="zh-CN"/>
              <a:t>8</a:t>
            </a:r>
            <a:r>
              <a:rPr lang="zh-CN" altLang="en-US"/>
              <a:t>类问题，大家都觉得自己一定会与家长产生冲突吗？</a:t>
            </a:r>
            <a:r>
              <a:rPr lang="en-US" altLang="zh-CN"/>
              <a:t>1</a:t>
            </a:r>
            <a:r>
              <a:rPr lang="zh-CN" altLang="en-US"/>
              <a:t>、都一定会。教师补充孩子逆反的知识点；</a:t>
            </a:r>
            <a:r>
              <a:rPr lang="en-US" altLang="zh-CN"/>
              <a:t>2</a:t>
            </a:r>
            <a:r>
              <a:rPr lang="zh-CN" altLang="en-US"/>
              <a:t>、不一定都会。教师引出杠精一类的孩子表现，引出逆反心理。</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b="1">
                <a:solidFill>
                  <a:schemeClr val="accent6">
                    <a:lumMod val="50000"/>
                  </a:schemeClr>
                </a:solidFill>
                <a:latin typeface="微软雅黑" panose="020B0503020204020204" pitchFamily="34" charset="-122"/>
                <a:ea typeface="微软雅黑" panose="020B0503020204020204" pitchFamily="34" charset="-122"/>
                <a:sym typeface="+mn-ea"/>
              </a:rPr>
              <a:t>关于大家汇总给我的</a:t>
            </a:r>
            <a:r>
              <a:rPr lang="en-US" altLang="zh-CN" b="1">
                <a:solidFill>
                  <a:schemeClr val="accent6">
                    <a:lumMod val="50000"/>
                  </a:schemeClr>
                </a:solidFill>
                <a:latin typeface="微软雅黑" panose="020B0503020204020204" pitchFamily="34" charset="-122"/>
                <a:ea typeface="微软雅黑" panose="020B0503020204020204" pitchFamily="34" charset="-122"/>
                <a:sym typeface="+mn-ea"/>
              </a:rPr>
              <a:t>8</a:t>
            </a:r>
            <a:r>
              <a:rPr lang="zh-CN" altLang="en-US" b="1">
                <a:solidFill>
                  <a:schemeClr val="accent6">
                    <a:lumMod val="50000"/>
                  </a:schemeClr>
                </a:solidFill>
                <a:latin typeface="微软雅黑" panose="020B0503020204020204" pitchFamily="34" charset="-122"/>
                <a:ea typeface="微软雅黑" panose="020B0503020204020204" pitchFamily="34" charset="-122"/>
                <a:sym typeface="+mn-ea"/>
              </a:rPr>
              <a:t>类问题，我很想临时采访大家其中一个问题。（我感觉大家还是比较体谅父母的。</a:t>
            </a:r>
            <a:r>
              <a:rPr lang="en-US" altLang="zh-CN" b="1">
                <a:solidFill>
                  <a:schemeClr val="accent6">
                    <a:lumMod val="50000"/>
                  </a:schemeClr>
                </a:solidFill>
                <a:latin typeface="微软雅黑" panose="020B0503020204020204" pitchFamily="34" charset="-122"/>
                <a:ea typeface="微软雅黑" panose="020B0503020204020204" pitchFamily="34" charset="-122"/>
                <a:sym typeface="+mn-ea"/>
              </a:rPr>
              <a:t>/</a:t>
            </a:r>
            <a:r>
              <a:rPr lang="zh-CN" altLang="en-US" b="1">
                <a:solidFill>
                  <a:schemeClr val="accent6">
                    <a:lumMod val="50000"/>
                  </a:schemeClr>
                </a:solidFill>
                <a:latin typeface="微软雅黑" panose="020B0503020204020204" pitchFamily="34" charset="-122"/>
                <a:ea typeface="微软雅黑" panose="020B0503020204020204" pitchFamily="34" charset="-122"/>
                <a:sym typeface="+mn-ea"/>
              </a:rPr>
              <a:t>有的同学开始质疑父母的一些做法了）但是也有一些孩子是这样的。图片中孩子和父母的关系发生了什么变化？你有过类似的经历吗？</a:t>
            </a:r>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过渡：那通过这一趴活动我想问问大家，你觉得</a:t>
            </a:r>
            <a:r>
              <a:rPr lang="zh-CN" b="1" kern="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rPr>
              <a:t>你和父母谁爱谁更多？（</a:t>
            </a:r>
            <a:r>
              <a:rPr lang="en-US" altLang="zh-CN" b="1" kern="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rPr>
              <a:t>39</a:t>
            </a:r>
            <a:r>
              <a:rPr lang="zh-CN" altLang="en-US" b="1" kern="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rPr>
              <a:t>人都觉得父母爱自己更多</a:t>
            </a:r>
            <a:r>
              <a:rPr lang="zh-CN" b="1" kern="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rPr>
              <a:t>）</a:t>
            </a:r>
            <a:r>
              <a:rPr lang="zh-CN" altLang="en-US" b="1" kern="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rPr>
              <a:t>所以大家要懂得感恩，多关心体谅父母；当然也有</a:t>
            </a:r>
            <a:r>
              <a:rPr lang="en-US" altLang="zh-CN" b="1" kern="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rPr>
              <a:t>2</a:t>
            </a:r>
            <a:r>
              <a:rPr lang="zh-CN" altLang="en-US" b="1" kern="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rPr>
              <a:t>为同学认为自己爱父母更多一点，我看到这个答案，还是蛮欣慰的，说明我们有的同学很能体谅父母的不易，是个懂事、体贴人的孩子。过渡：可以说这份问卷散发着浓浓的甜味，但现实生活中，父母的细致无微的全方位的关爱，有让彼此发生过冲突没？</a:t>
            </a:r>
            <a:endParaRPr lang="zh-CN" altLang="en-US" b="1" kern="0">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6" Type="http://schemas.openxmlformats.org/officeDocument/2006/relationships/tags" Target="../tags/tag552.xml"/><Relationship Id="rId5" Type="http://schemas.openxmlformats.org/officeDocument/2006/relationships/tags" Target="../tags/tag551.xml"/><Relationship Id="rId4" Type="http://schemas.openxmlformats.org/officeDocument/2006/relationships/tags" Target="../tags/tag550.xml"/><Relationship Id="rId3" Type="http://schemas.openxmlformats.org/officeDocument/2006/relationships/tags" Target="../tags/tag549.xml"/><Relationship Id="rId2" Type="http://schemas.openxmlformats.org/officeDocument/2006/relationships/tags" Target="../tags/tag548.xml"/><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ags" Target="../tags/tag559.xml"/><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9" Type="http://schemas.openxmlformats.org/officeDocument/2006/relationships/tags" Target="../tags/tag565.xml"/><Relationship Id="rId8" Type="http://schemas.openxmlformats.org/officeDocument/2006/relationships/tags" Target="../tags/tag564.xml"/><Relationship Id="rId7" Type="http://schemas.openxmlformats.org/officeDocument/2006/relationships/tags" Target="../tags/tag563.xml"/><Relationship Id="rId6" Type="http://schemas.openxmlformats.org/officeDocument/2006/relationships/tags" Target="../tags/tag562.xml"/><Relationship Id="rId5" Type="http://schemas.openxmlformats.org/officeDocument/2006/relationships/image" Target="../media/image2.png"/><Relationship Id="rId4" Type="http://schemas.openxmlformats.org/officeDocument/2006/relationships/tags" Target="../tags/tag561.xml"/><Relationship Id="rId3" Type="http://schemas.openxmlformats.org/officeDocument/2006/relationships/image" Target="../media/image1.png"/><Relationship Id="rId2" Type="http://schemas.openxmlformats.org/officeDocument/2006/relationships/tags" Target="../tags/tag560.xml"/><Relationship Id="rId13" Type="http://schemas.openxmlformats.org/officeDocument/2006/relationships/image" Target="../media/image5.png"/><Relationship Id="rId12" Type="http://schemas.openxmlformats.org/officeDocument/2006/relationships/tags" Target="../tags/tag566.xml"/><Relationship Id="rId11" Type="http://schemas.openxmlformats.org/officeDocument/2006/relationships/image" Target="../media/image4.svg"/><Relationship Id="rId10" Type="http://schemas.openxmlformats.org/officeDocument/2006/relationships/image" Target="../media/image3.png"/><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6" Type="http://schemas.openxmlformats.org/officeDocument/2006/relationships/tags" Target="../tags/tag571.xml"/><Relationship Id="rId5" Type="http://schemas.openxmlformats.org/officeDocument/2006/relationships/tags" Target="../tags/tag570.xml"/><Relationship Id="rId4" Type="http://schemas.openxmlformats.org/officeDocument/2006/relationships/tags" Target="../tags/tag569.xml"/><Relationship Id="rId3" Type="http://schemas.openxmlformats.org/officeDocument/2006/relationships/tags" Target="../tags/tag568.xml"/><Relationship Id="rId2" Type="http://schemas.openxmlformats.org/officeDocument/2006/relationships/tags" Target="../tags/tag567.xml"/><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7" Type="http://schemas.openxmlformats.org/officeDocument/2006/relationships/tags" Target="../tags/tag577.xml"/><Relationship Id="rId6" Type="http://schemas.openxmlformats.org/officeDocument/2006/relationships/tags" Target="../tags/tag576.xml"/><Relationship Id="rId5" Type="http://schemas.openxmlformats.org/officeDocument/2006/relationships/tags" Target="../tags/tag575.xml"/><Relationship Id="rId4" Type="http://schemas.openxmlformats.org/officeDocument/2006/relationships/tags" Target="../tags/tag574.xml"/><Relationship Id="rId3" Type="http://schemas.openxmlformats.org/officeDocument/2006/relationships/tags" Target="../tags/tag573.xml"/><Relationship Id="rId2" Type="http://schemas.openxmlformats.org/officeDocument/2006/relationships/tags" Target="../tags/tag572.xml"/><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9" Type="http://schemas.openxmlformats.org/officeDocument/2006/relationships/tags" Target="../tags/tag585.xml"/><Relationship Id="rId8" Type="http://schemas.openxmlformats.org/officeDocument/2006/relationships/tags" Target="../tags/tag584.xml"/><Relationship Id="rId7" Type="http://schemas.openxmlformats.org/officeDocument/2006/relationships/tags" Target="../tags/tag583.xml"/><Relationship Id="rId6" Type="http://schemas.openxmlformats.org/officeDocument/2006/relationships/tags" Target="../tags/tag582.xml"/><Relationship Id="rId5" Type="http://schemas.openxmlformats.org/officeDocument/2006/relationships/tags" Target="../tags/tag581.xml"/><Relationship Id="rId4" Type="http://schemas.openxmlformats.org/officeDocument/2006/relationships/tags" Target="../tags/tag580.xml"/><Relationship Id="rId3" Type="http://schemas.openxmlformats.org/officeDocument/2006/relationships/tags" Target="../tags/tag579.xml"/><Relationship Id="rId2" Type="http://schemas.openxmlformats.org/officeDocument/2006/relationships/tags" Target="../tags/tag578.xml"/><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5" Type="http://schemas.openxmlformats.org/officeDocument/2006/relationships/tags" Target="../tags/tag589.xml"/><Relationship Id="rId4" Type="http://schemas.openxmlformats.org/officeDocument/2006/relationships/tags" Target="../tags/tag588.xml"/><Relationship Id="rId3" Type="http://schemas.openxmlformats.org/officeDocument/2006/relationships/tags" Target="../tags/tag587.xml"/><Relationship Id="rId2" Type="http://schemas.openxmlformats.org/officeDocument/2006/relationships/tags" Target="../tags/tag586.xml"/><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4" Type="http://schemas.openxmlformats.org/officeDocument/2006/relationships/tags" Target="../tags/tag592.xml"/><Relationship Id="rId3" Type="http://schemas.openxmlformats.org/officeDocument/2006/relationships/tags" Target="../tags/tag591.xml"/><Relationship Id="rId2" Type="http://schemas.openxmlformats.org/officeDocument/2006/relationships/tags" Target="../tags/tag590.xml"/><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7" Type="http://schemas.openxmlformats.org/officeDocument/2006/relationships/tags" Target="../tags/tag598.xml"/><Relationship Id="rId6" Type="http://schemas.openxmlformats.org/officeDocument/2006/relationships/tags" Target="../tags/tag597.xml"/><Relationship Id="rId5" Type="http://schemas.openxmlformats.org/officeDocument/2006/relationships/tags" Target="../tags/tag596.xml"/><Relationship Id="rId4" Type="http://schemas.openxmlformats.org/officeDocument/2006/relationships/tags" Target="../tags/tag595.xml"/><Relationship Id="rId3" Type="http://schemas.openxmlformats.org/officeDocument/2006/relationships/tags" Target="../tags/tag594.xml"/><Relationship Id="rId2" Type="http://schemas.openxmlformats.org/officeDocument/2006/relationships/tags" Target="../tags/tag593.xml"/><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7" Type="http://schemas.openxmlformats.org/officeDocument/2006/relationships/tags" Target="../tags/tag604.xml"/><Relationship Id="rId6" Type="http://schemas.openxmlformats.org/officeDocument/2006/relationships/tags" Target="../tags/tag603.xml"/><Relationship Id="rId5" Type="http://schemas.openxmlformats.org/officeDocument/2006/relationships/tags" Target="../tags/tag602.xml"/><Relationship Id="rId4" Type="http://schemas.openxmlformats.org/officeDocument/2006/relationships/tags" Target="../tags/tag601.xml"/><Relationship Id="rId3" Type="http://schemas.openxmlformats.org/officeDocument/2006/relationships/tags" Target="../tags/tag600.xml"/><Relationship Id="rId2" Type="http://schemas.openxmlformats.org/officeDocument/2006/relationships/tags" Target="../tags/tag599.xml"/><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6" Type="http://schemas.openxmlformats.org/officeDocument/2006/relationships/tags" Target="../tags/tag609.xml"/><Relationship Id="rId5" Type="http://schemas.openxmlformats.org/officeDocument/2006/relationships/tags" Target="../tags/tag608.xml"/><Relationship Id="rId4" Type="http://schemas.openxmlformats.org/officeDocument/2006/relationships/tags" Target="../tags/tag607.xml"/><Relationship Id="rId3" Type="http://schemas.openxmlformats.org/officeDocument/2006/relationships/tags" Target="../tags/tag606.xml"/><Relationship Id="rId2" Type="http://schemas.openxmlformats.org/officeDocument/2006/relationships/tags" Target="../tags/tag605.xml"/><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6" Type="http://schemas.openxmlformats.org/officeDocument/2006/relationships/tags" Target="../tags/tag614.xml"/><Relationship Id="rId5" Type="http://schemas.openxmlformats.org/officeDocument/2006/relationships/tags" Target="../tags/tag613.xml"/><Relationship Id="rId4" Type="http://schemas.openxmlformats.org/officeDocument/2006/relationships/tags" Target="../tags/tag612.xml"/><Relationship Id="rId3" Type="http://schemas.openxmlformats.org/officeDocument/2006/relationships/tags" Target="../tags/tag611.xml"/><Relationship Id="rId2" Type="http://schemas.openxmlformats.org/officeDocument/2006/relationships/tags" Target="../tags/tag610.xml"/><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ags" Target="../tags/tag621.xml"/><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9" Type="http://schemas.openxmlformats.org/officeDocument/2006/relationships/tags" Target="../tags/tag627.xml"/><Relationship Id="rId8" Type="http://schemas.openxmlformats.org/officeDocument/2006/relationships/tags" Target="../tags/tag626.xml"/><Relationship Id="rId7" Type="http://schemas.openxmlformats.org/officeDocument/2006/relationships/tags" Target="../tags/tag625.xml"/><Relationship Id="rId6" Type="http://schemas.openxmlformats.org/officeDocument/2006/relationships/tags" Target="../tags/tag624.xml"/><Relationship Id="rId5" Type="http://schemas.openxmlformats.org/officeDocument/2006/relationships/image" Target="../media/image2.png"/><Relationship Id="rId4" Type="http://schemas.openxmlformats.org/officeDocument/2006/relationships/tags" Target="../tags/tag623.xml"/><Relationship Id="rId3" Type="http://schemas.openxmlformats.org/officeDocument/2006/relationships/image" Target="../media/image1.png"/><Relationship Id="rId2" Type="http://schemas.openxmlformats.org/officeDocument/2006/relationships/tags" Target="../tags/tag622.xml"/><Relationship Id="rId13" Type="http://schemas.openxmlformats.org/officeDocument/2006/relationships/image" Target="../media/image5.png"/><Relationship Id="rId12" Type="http://schemas.openxmlformats.org/officeDocument/2006/relationships/tags" Target="../tags/tag628.xml"/><Relationship Id="rId11" Type="http://schemas.openxmlformats.org/officeDocument/2006/relationships/image" Target="../media/image4.svg"/><Relationship Id="rId10" Type="http://schemas.openxmlformats.org/officeDocument/2006/relationships/image" Target="../media/image3.png"/><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6" Type="http://schemas.openxmlformats.org/officeDocument/2006/relationships/tags" Target="../tags/tag633.xml"/><Relationship Id="rId5" Type="http://schemas.openxmlformats.org/officeDocument/2006/relationships/tags" Target="../tags/tag632.xml"/><Relationship Id="rId4" Type="http://schemas.openxmlformats.org/officeDocument/2006/relationships/tags" Target="../tags/tag631.xml"/><Relationship Id="rId3" Type="http://schemas.openxmlformats.org/officeDocument/2006/relationships/tags" Target="../tags/tag630.xml"/><Relationship Id="rId2" Type="http://schemas.openxmlformats.org/officeDocument/2006/relationships/tags" Target="../tags/tag629.xml"/><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7" Type="http://schemas.openxmlformats.org/officeDocument/2006/relationships/tags" Target="../tags/tag639.xml"/><Relationship Id="rId6" Type="http://schemas.openxmlformats.org/officeDocument/2006/relationships/tags" Target="../tags/tag638.xml"/><Relationship Id="rId5" Type="http://schemas.openxmlformats.org/officeDocument/2006/relationships/tags" Target="../tags/tag637.xml"/><Relationship Id="rId4" Type="http://schemas.openxmlformats.org/officeDocument/2006/relationships/tags" Target="../tags/tag636.xml"/><Relationship Id="rId3" Type="http://schemas.openxmlformats.org/officeDocument/2006/relationships/tags" Target="../tags/tag635.xml"/><Relationship Id="rId2" Type="http://schemas.openxmlformats.org/officeDocument/2006/relationships/tags" Target="../tags/tag634.xml"/><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9" Type="http://schemas.openxmlformats.org/officeDocument/2006/relationships/tags" Target="../tags/tag647.xml"/><Relationship Id="rId8" Type="http://schemas.openxmlformats.org/officeDocument/2006/relationships/tags" Target="../tags/tag646.xml"/><Relationship Id="rId7" Type="http://schemas.openxmlformats.org/officeDocument/2006/relationships/tags" Target="../tags/tag645.xml"/><Relationship Id="rId6" Type="http://schemas.openxmlformats.org/officeDocument/2006/relationships/tags" Target="../tags/tag644.xml"/><Relationship Id="rId5" Type="http://schemas.openxmlformats.org/officeDocument/2006/relationships/tags" Target="../tags/tag643.xml"/><Relationship Id="rId4" Type="http://schemas.openxmlformats.org/officeDocument/2006/relationships/tags" Target="../tags/tag642.xml"/><Relationship Id="rId3" Type="http://schemas.openxmlformats.org/officeDocument/2006/relationships/tags" Target="../tags/tag641.xml"/><Relationship Id="rId2" Type="http://schemas.openxmlformats.org/officeDocument/2006/relationships/tags" Target="../tags/tag640.xml"/><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5" Type="http://schemas.openxmlformats.org/officeDocument/2006/relationships/tags" Target="../tags/tag651.xml"/><Relationship Id="rId4" Type="http://schemas.openxmlformats.org/officeDocument/2006/relationships/tags" Target="../tags/tag650.xml"/><Relationship Id="rId3" Type="http://schemas.openxmlformats.org/officeDocument/2006/relationships/tags" Target="../tags/tag649.xml"/><Relationship Id="rId2" Type="http://schemas.openxmlformats.org/officeDocument/2006/relationships/tags" Target="../tags/tag648.xml"/><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4" Type="http://schemas.openxmlformats.org/officeDocument/2006/relationships/tags" Target="../tags/tag654.xml"/><Relationship Id="rId3" Type="http://schemas.openxmlformats.org/officeDocument/2006/relationships/tags" Target="../tags/tag653.xml"/><Relationship Id="rId2" Type="http://schemas.openxmlformats.org/officeDocument/2006/relationships/tags" Target="../tags/tag652.xml"/><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7" Type="http://schemas.openxmlformats.org/officeDocument/2006/relationships/tags" Target="../tags/tag660.xml"/><Relationship Id="rId6" Type="http://schemas.openxmlformats.org/officeDocument/2006/relationships/tags" Target="../tags/tag659.xml"/><Relationship Id="rId5" Type="http://schemas.openxmlformats.org/officeDocument/2006/relationships/tags" Target="../tags/tag658.xml"/><Relationship Id="rId4" Type="http://schemas.openxmlformats.org/officeDocument/2006/relationships/tags" Target="../tags/tag657.xml"/><Relationship Id="rId3" Type="http://schemas.openxmlformats.org/officeDocument/2006/relationships/tags" Target="../tags/tag656.xml"/><Relationship Id="rId2" Type="http://schemas.openxmlformats.org/officeDocument/2006/relationships/tags" Target="../tags/tag655.xml"/><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7" Type="http://schemas.openxmlformats.org/officeDocument/2006/relationships/tags" Target="../tags/tag666.xml"/><Relationship Id="rId6" Type="http://schemas.openxmlformats.org/officeDocument/2006/relationships/tags" Target="../tags/tag665.xml"/><Relationship Id="rId5" Type="http://schemas.openxmlformats.org/officeDocument/2006/relationships/tags" Target="../tags/tag664.xml"/><Relationship Id="rId4" Type="http://schemas.openxmlformats.org/officeDocument/2006/relationships/tags" Target="../tags/tag663.xml"/><Relationship Id="rId3" Type="http://schemas.openxmlformats.org/officeDocument/2006/relationships/tags" Target="../tags/tag662.xml"/><Relationship Id="rId2" Type="http://schemas.openxmlformats.org/officeDocument/2006/relationships/tags" Target="../tags/tag661.xml"/><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6" Type="http://schemas.openxmlformats.org/officeDocument/2006/relationships/tags" Target="../tags/tag671.xml"/><Relationship Id="rId5" Type="http://schemas.openxmlformats.org/officeDocument/2006/relationships/tags" Target="../tags/tag670.xml"/><Relationship Id="rId4" Type="http://schemas.openxmlformats.org/officeDocument/2006/relationships/tags" Target="../tags/tag669.xml"/><Relationship Id="rId3" Type="http://schemas.openxmlformats.org/officeDocument/2006/relationships/tags" Target="../tags/tag668.xml"/><Relationship Id="rId2" Type="http://schemas.openxmlformats.org/officeDocument/2006/relationships/tags" Target="../tags/tag667.xml"/><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6" Type="http://schemas.openxmlformats.org/officeDocument/2006/relationships/tags" Target="../tags/tag676.xml"/><Relationship Id="rId5" Type="http://schemas.openxmlformats.org/officeDocument/2006/relationships/tags" Target="../tags/tag675.xml"/><Relationship Id="rId4" Type="http://schemas.openxmlformats.org/officeDocument/2006/relationships/tags" Target="../tags/tag674.xml"/><Relationship Id="rId3" Type="http://schemas.openxmlformats.org/officeDocument/2006/relationships/tags" Target="../tags/tag673.xml"/><Relationship Id="rId2" Type="http://schemas.openxmlformats.org/officeDocument/2006/relationships/tags" Target="../tags/tag672.xml"/><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ags" Target="../tags/tag683.xml"/><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9" Type="http://schemas.openxmlformats.org/officeDocument/2006/relationships/tags" Target="../tags/tag689.xml"/><Relationship Id="rId8" Type="http://schemas.openxmlformats.org/officeDocument/2006/relationships/tags" Target="../tags/tag688.xml"/><Relationship Id="rId7" Type="http://schemas.openxmlformats.org/officeDocument/2006/relationships/tags" Target="../tags/tag687.xml"/><Relationship Id="rId6" Type="http://schemas.openxmlformats.org/officeDocument/2006/relationships/tags" Target="../tags/tag686.xml"/><Relationship Id="rId5" Type="http://schemas.openxmlformats.org/officeDocument/2006/relationships/image" Target="../media/image2.png"/><Relationship Id="rId4" Type="http://schemas.openxmlformats.org/officeDocument/2006/relationships/tags" Target="../tags/tag685.xml"/><Relationship Id="rId3" Type="http://schemas.openxmlformats.org/officeDocument/2006/relationships/image" Target="../media/image1.png"/><Relationship Id="rId2" Type="http://schemas.openxmlformats.org/officeDocument/2006/relationships/tags" Target="../tags/tag684.xml"/><Relationship Id="rId13" Type="http://schemas.openxmlformats.org/officeDocument/2006/relationships/image" Target="../media/image5.png"/><Relationship Id="rId12" Type="http://schemas.openxmlformats.org/officeDocument/2006/relationships/tags" Target="../tags/tag690.xml"/><Relationship Id="rId11" Type="http://schemas.openxmlformats.org/officeDocument/2006/relationships/image" Target="../media/image4.svg"/><Relationship Id="rId10" Type="http://schemas.openxmlformats.org/officeDocument/2006/relationships/image" Target="../media/image3.png"/><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6" Type="http://schemas.openxmlformats.org/officeDocument/2006/relationships/tags" Target="../tags/tag695.xml"/><Relationship Id="rId5" Type="http://schemas.openxmlformats.org/officeDocument/2006/relationships/tags" Target="../tags/tag694.xml"/><Relationship Id="rId4" Type="http://schemas.openxmlformats.org/officeDocument/2006/relationships/tags" Target="../tags/tag693.xml"/><Relationship Id="rId3" Type="http://schemas.openxmlformats.org/officeDocument/2006/relationships/tags" Target="../tags/tag692.xml"/><Relationship Id="rId2" Type="http://schemas.openxmlformats.org/officeDocument/2006/relationships/tags" Target="../tags/tag691.xml"/><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7" Type="http://schemas.openxmlformats.org/officeDocument/2006/relationships/tags" Target="../tags/tag701.xml"/><Relationship Id="rId6" Type="http://schemas.openxmlformats.org/officeDocument/2006/relationships/tags" Target="../tags/tag700.xml"/><Relationship Id="rId5" Type="http://schemas.openxmlformats.org/officeDocument/2006/relationships/tags" Target="../tags/tag699.xml"/><Relationship Id="rId4" Type="http://schemas.openxmlformats.org/officeDocument/2006/relationships/tags" Target="../tags/tag698.xml"/><Relationship Id="rId3" Type="http://schemas.openxmlformats.org/officeDocument/2006/relationships/tags" Target="../tags/tag697.xml"/><Relationship Id="rId2" Type="http://schemas.openxmlformats.org/officeDocument/2006/relationships/tags" Target="../tags/tag696.xml"/><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9" Type="http://schemas.openxmlformats.org/officeDocument/2006/relationships/tags" Target="../tags/tag709.xml"/><Relationship Id="rId8" Type="http://schemas.openxmlformats.org/officeDocument/2006/relationships/tags" Target="../tags/tag708.xml"/><Relationship Id="rId7" Type="http://schemas.openxmlformats.org/officeDocument/2006/relationships/tags" Target="../tags/tag707.xml"/><Relationship Id="rId6" Type="http://schemas.openxmlformats.org/officeDocument/2006/relationships/tags" Target="../tags/tag706.xml"/><Relationship Id="rId5" Type="http://schemas.openxmlformats.org/officeDocument/2006/relationships/tags" Target="../tags/tag705.xml"/><Relationship Id="rId4" Type="http://schemas.openxmlformats.org/officeDocument/2006/relationships/tags" Target="../tags/tag704.xml"/><Relationship Id="rId3" Type="http://schemas.openxmlformats.org/officeDocument/2006/relationships/tags" Target="../tags/tag703.xml"/><Relationship Id="rId2" Type="http://schemas.openxmlformats.org/officeDocument/2006/relationships/tags" Target="../tags/tag702.xml"/><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5" Type="http://schemas.openxmlformats.org/officeDocument/2006/relationships/tags" Target="../tags/tag713.xml"/><Relationship Id="rId4" Type="http://schemas.openxmlformats.org/officeDocument/2006/relationships/tags" Target="../tags/tag712.xml"/><Relationship Id="rId3" Type="http://schemas.openxmlformats.org/officeDocument/2006/relationships/tags" Target="../tags/tag711.xml"/><Relationship Id="rId2" Type="http://schemas.openxmlformats.org/officeDocument/2006/relationships/tags" Target="../tags/tag710.xml"/><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4" Type="http://schemas.openxmlformats.org/officeDocument/2006/relationships/tags" Target="../tags/tag716.xml"/><Relationship Id="rId3" Type="http://schemas.openxmlformats.org/officeDocument/2006/relationships/tags" Target="../tags/tag715.xml"/><Relationship Id="rId2" Type="http://schemas.openxmlformats.org/officeDocument/2006/relationships/tags" Target="../tags/tag714.xml"/><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image" Target="../media/image2.png"/><Relationship Id="rId4" Type="http://schemas.openxmlformats.org/officeDocument/2006/relationships/tags" Target="../tags/tag65.xml"/><Relationship Id="rId3" Type="http://schemas.openxmlformats.org/officeDocument/2006/relationships/image" Target="../media/image1.png"/><Relationship Id="rId2" Type="http://schemas.openxmlformats.org/officeDocument/2006/relationships/tags" Target="../tags/tag64.xml"/><Relationship Id="rId13" Type="http://schemas.openxmlformats.org/officeDocument/2006/relationships/image" Target="../media/image5.png"/><Relationship Id="rId12" Type="http://schemas.openxmlformats.org/officeDocument/2006/relationships/tags" Target="../tags/tag70.xml"/><Relationship Id="rId11" Type="http://schemas.openxmlformats.org/officeDocument/2006/relationships/image" Target="../media/image4.svg"/><Relationship Id="rId10" Type="http://schemas.openxmlformats.org/officeDocument/2006/relationships/image" Target="../media/image3.png"/><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7" Type="http://schemas.openxmlformats.org/officeDocument/2006/relationships/tags" Target="../tags/tag722.xml"/><Relationship Id="rId6" Type="http://schemas.openxmlformats.org/officeDocument/2006/relationships/tags" Target="../tags/tag721.xml"/><Relationship Id="rId5" Type="http://schemas.openxmlformats.org/officeDocument/2006/relationships/tags" Target="../tags/tag720.xml"/><Relationship Id="rId4" Type="http://schemas.openxmlformats.org/officeDocument/2006/relationships/tags" Target="../tags/tag719.xml"/><Relationship Id="rId3" Type="http://schemas.openxmlformats.org/officeDocument/2006/relationships/tags" Target="../tags/tag718.xml"/><Relationship Id="rId2" Type="http://schemas.openxmlformats.org/officeDocument/2006/relationships/tags" Target="../tags/tag717.xml"/><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7" Type="http://schemas.openxmlformats.org/officeDocument/2006/relationships/tags" Target="../tags/tag728.xml"/><Relationship Id="rId6" Type="http://schemas.openxmlformats.org/officeDocument/2006/relationships/tags" Target="../tags/tag727.xml"/><Relationship Id="rId5" Type="http://schemas.openxmlformats.org/officeDocument/2006/relationships/tags" Target="../tags/tag726.xml"/><Relationship Id="rId4" Type="http://schemas.openxmlformats.org/officeDocument/2006/relationships/tags" Target="../tags/tag725.xml"/><Relationship Id="rId3" Type="http://schemas.openxmlformats.org/officeDocument/2006/relationships/tags" Target="../tags/tag724.xml"/><Relationship Id="rId2" Type="http://schemas.openxmlformats.org/officeDocument/2006/relationships/tags" Target="../tags/tag723.xml"/><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6" Type="http://schemas.openxmlformats.org/officeDocument/2006/relationships/tags" Target="../tags/tag733.xml"/><Relationship Id="rId5" Type="http://schemas.openxmlformats.org/officeDocument/2006/relationships/tags" Target="../tags/tag732.xml"/><Relationship Id="rId4" Type="http://schemas.openxmlformats.org/officeDocument/2006/relationships/tags" Target="../tags/tag731.xml"/><Relationship Id="rId3" Type="http://schemas.openxmlformats.org/officeDocument/2006/relationships/tags" Target="../tags/tag730.xml"/><Relationship Id="rId2" Type="http://schemas.openxmlformats.org/officeDocument/2006/relationships/tags" Target="../tags/tag729.xml"/><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6" Type="http://schemas.openxmlformats.org/officeDocument/2006/relationships/tags" Target="../tags/tag738.xml"/><Relationship Id="rId5" Type="http://schemas.openxmlformats.org/officeDocument/2006/relationships/tags" Target="../tags/tag737.xml"/><Relationship Id="rId4" Type="http://schemas.openxmlformats.org/officeDocument/2006/relationships/tags" Target="../tags/tag736.xml"/><Relationship Id="rId3" Type="http://schemas.openxmlformats.org/officeDocument/2006/relationships/tags" Target="../tags/tag735.xml"/><Relationship Id="rId2" Type="http://schemas.openxmlformats.org/officeDocument/2006/relationships/tags" Target="../tags/tag734.xml"/><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ags" Target="../tags/tag745.xml"/><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9" Type="http://schemas.openxmlformats.org/officeDocument/2006/relationships/tags" Target="../tags/tag751.xml"/><Relationship Id="rId8" Type="http://schemas.openxmlformats.org/officeDocument/2006/relationships/tags" Target="../tags/tag750.xml"/><Relationship Id="rId7" Type="http://schemas.openxmlformats.org/officeDocument/2006/relationships/tags" Target="../tags/tag749.xml"/><Relationship Id="rId6" Type="http://schemas.openxmlformats.org/officeDocument/2006/relationships/tags" Target="../tags/tag748.xml"/><Relationship Id="rId5" Type="http://schemas.openxmlformats.org/officeDocument/2006/relationships/image" Target="../media/image2.png"/><Relationship Id="rId4" Type="http://schemas.openxmlformats.org/officeDocument/2006/relationships/tags" Target="../tags/tag747.xml"/><Relationship Id="rId3" Type="http://schemas.openxmlformats.org/officeDocument/2006/relationships/image" Target="../media/image1.png"/><Relationship Id="rId2" Type="http://schemas.openxmlformats.org/officeDocument/2006/relationships/tags" Target="../tags/tag746.xml"/><Relationship Id="rId13" Type="http://schemas.openxmlformats.org/officeDocument/2006/relationships/image" Target="../media/image5.png"/><Relationship Id="rId12" Type="http://schemas.openxmlformats.org/officeDocument/2006/relationships/tags" Target="../tags/tag752.xml"/><Relationship Id="rId11" Type="http://schemas.openxmlformats.org/officeDocument/2006/relationships/image" Target="../media/image4.svg"/><Relationship Id="rId10" Type="http://schemas.openxmlformats.org/officeDocument/2006/relationships/image" Target="../media/image3.png"/><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6" Type="http://schemas.openxmlformats.org/officeDocument/2006/relationships/tags" Target="../tags/tag757.xml"/><Relationship Id="rId5" Type="http://schemas.openxmlformats.org/officeDocument/2006/relationships/tags" Target="../tags/tag756.xml"/><Relationship Id="rId4" Type="http://schemas.openxmlformats.org/officeDocument/2006/relationships/tags" Target="../tags/tag755.xml"/><Relationship Id="rId3" Type="http://schemas.openxmlformats.org/officeDocument/2006/relationships/tags" Target="../tags/tag754.xml"/><Relationship Id="rId2" Type="http://schemas.openxmlformats.org/officeDocument/2006/relationships/tags" Target="../tags/tag753.xml"/><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7" Type="http://schemas.openxmlformats.org/officeDocument/2006/relationships/tags" Target="../tags/tag763.xml"/><Relationship Id="rId6" Type="http://schemas.openxmlformats.org/officeDocument/2006/relationships/tags" Target="../tags/tag762.xml"/><Relationship Id="rId5" Type="http://schemas.openxmlformats.org/officeDocument/2006/relationships/tags" Target="../tags/tag761.xml"/><Relationship Id="rId4" Type="http://schemas.openxmlformats.org/officeDocument/2006/relationships/tags" Target="../tags/tag760.xml"/><Relationship Id="rId3" Type="http://schemas.openxmlformats.org/officeDocument/2006/relationships/tags" Target="../tags/tag759.xml"/><Relationship Id="rId2" Type="http://schemas.openxmlformats.org/officeDocument/2006/relationships/tags" Target="../tags/tag758.xml"/><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9" Type="http://schemas.openxmlformats.org/officeDocument/2006/relationships/tags" Target="../tags/tag771.xml"/><Relationship Id="rId8" Type="http://schemas.openxmlformats.org/officeDocument/2006/relationships/tags" Target="../tags/tag770.xml"/><Relationship Id="rId7" Type="http://schemas.openxmlformats.org/officeDocument/2006/relationships/tags" Target="../tags/tag769.xml"/><Relationship Id="rId6" Type="http://schemas.openxmlformats.org/officeDocument/2006/relationships/tags" Target="../tags/tag768.xml"/><Relationship Id="rId5" Type="http://schemas.openxmlformats.org/officeDocument/2006/relationships/tags" Target="../tags/tag767.xml"/><Relationship Id="rId4" Type="http://schemas.openxmlformats.org/officeDocument/2006/relationships/tags" Target="../tags/tag766.xml"/><Relationship Id="rId3" Type="http://schemas.openxmlformats.org/officeDocument/2006/relationships/tags" Target="../tags/tag765.xml"/><Relationship Id="rId2" Type="http://schemas.openxmlformats.org/officeDocument/2006/relationships/tags" Target="../tags/tag764.xml"/><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5" Type="http://schemas.openxmlformats.org/officeDocument/2006/relationships/tags" Target="../tags/tag775.xml"/><Relationship Id="rId4" Type="http://schemas.openxmlformats.org/officeDocument/2006/relationships/tags" Target="../tags/tag774.xml"/><Relationship Id="rId3" Type="http://schemas.openxmlformats.org/officeDocument/2006/relationships/tags" Target="../tags/tag773.xml"/><Relationship Id="rId2" Type="http://schemas.openxmlformats.org/officeDocument/2006/relationships/tags" Target="../tags/tag772.xml"/><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4" Type="http://schemas.openxmlformats.org/officeDocument/2006/relationships/tags" Target="../tags/tag778.xml"/><Relationship Id="rId3" Type="http://schemas.openxmlformats.org/officeDocument/2006/relationships/tags" Target="../tags/tag777.xml"/><Relationship Id="rId2" Type="http://schemas.openxmlformats.org/officeDocument/2006/relationships/tags" Target="../tags/tag776.xml"/><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7" Type="http://schemas.openxmlformats.org/officeDocument/2006/relationships/tags" Target="../tags/tag784.xml"/><Relationship Id="rId6" Type="http://schemas.openxmlformats.org/officeDocument/2006/relationships/tags" Target="../tags/tag783.xml"/><Relationship Id="rId5" Type="http://schemas.openxmlformats.org/officeDocument/2006/relationships/tags" Target="../tags/tag782.xml"/><Relationship Id="rId4" Type="http://schemas.openxmlformats.org/officeDocument/2006/relationships/tags" Target="../tags/tag781.xml"/><Relationship Id="rId3" Type="http://schemas.openxmlformats.org/officeDocument/2006/relationships/tags" Target="../tags/tag780.xml"/><Relationship Id="rId2" Type="http://schemas.openxmlformats.org/officeDocument/2006/relationships/tags" Target="../tags/tag779.xml"/><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7" Type="http://schemas.openxmlformats.org/officeDocument/2006/relationships/tags" Target="../tags/tag790.xml"/><Relationship Id="rId6" Type="http://schemas.openxmlformats.org/officeDocument/2006/relationships/tags" Target="../tags/tag789.xml"/><Relationship Id="rId5" Type="http://schemas.openxmlformats.org/officeDocument/2006/relationships/tags" Target="../tags/tag788.xml"/><Relationship Id="rId4" Type="http://schemas.openxmlformats.org/officeDocument/2006/relationships/tags" Target="../tags/tag787.xml"/><Relationship Id="rId3" Type="http://schemas.openxmlformats.org/officeDocument/2006/relationships/tags" Target="../tags/tag786.xml"/><Relationship Id="rId2" Type="http://schemas.openxmlformats.org/officeDocument/2006/relationships/tags" Target="../tags/tag785.xml"/><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6" Type="http://schemas.openxmlformats.org/officeDocument/2006/relationships/tags" Target="../tags/tag795.xml"/><Relationship Id="rId5" Type="http://schemas.openxmlformats.org/officeDocument/2006/relationships/tags" Target="../tags/tag794.xml"/><Relationship Id="rId4" Type="http://schemas.openxmlformats.org/officeDocument/2006/relationships/tags" Target="../tags/tag793.xml"/><Relationship Id="rId3" Type="http://schemas.openxmlformats.org/officeDocument/2006/relationships/tags" Target="../tags/tag792.xml"/><Relationship Id="rId2" Type="http://schemas.openxmlformats.org/officeDocument/2006/relationships/tags" Target="../tags/tag791.xml"/><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6" Type="http://schemas.openxmlformats.org/officeDocument/2006/relationships/tags" Target="../tags/tag800.xml"/><Relationship Id="rId5" Type="http://schemas.openxmlformats.org/officeDocument/2006/relationships/tags" Target="../tags/tag799.xml"/><Relationship Id="rId4" Type="http://schemas.openxmlformats.org/officeDocument/2006/relationships/tags" Target="../tags/tag798.xml"/><Relationship Id="rId3" Type="http://schemas.openxmlformats.org/officeDocument/2006/relationships/tags" Target="../tags/tag797.xml"/><Relationship Id="rId2" Type="http://schemas.openxmlformats.org/officeDocument/2006/relationships/tags" Target="../tags/tag796.xml"/><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ags" Target="../tags/tag807.xml"/><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9" Type="http://schemas.openxmlformats.org/officeDocument/2006/relationships/tags" Target="../tags/tag813.xml"/><Relationship Id="rId8" Type="http://schemas.openxmlformats.org/officeDocument/2006/relationships/tags" Target="../tags/tag812.xml"/><Relationship Id="rId7" Type="http://schemas.openxmlformats.org/officeDocument/2006/relationships/tags" Target="../tags/tag811.xml"/><Relationship Id="rId6" Type="http://schemas.openxmlformats.org/officeDocument/2006/relationships/tags" Target="../tags/tag810.xml"/><Relationship Id="rId5" Type="http://schemas.openxmlformats.org/officeDocument/2006/relationships/image" Target="../media/image2.png"/><Relationship Id="rId4" Type="http://schemas.openxmlformats.org/officeDocument/2006/relationships/tags" Target="../tags/tag809.xml"/><Relationship Id="rId3" Type="http://schemas.openxmlformats.org/officeDocument/2006/relationships/image" Target="../media/image1.png"/><Relationship Id="rId2" Type="http://schemas.openxmlformats.org/officeDocument/2006/relationships/tags" Target="../tags/tag808.xml"/><Relationship Id="rId13" Type="http://schemas.openxmlformats.org/officeDocument/2006/relationships/image" Target="../media/image5.png"/><Relationship Id="rId12" Type="http://schemas.openxmlformats.org/officeDocument/2006/relationships/tags" Target="../tags/tag814.xml"/><Relationship Id="rId11" Type="http://schemas.openxmlformats.org/officeDocument/2006/relationships/image" Target="../media/image4.svg"/><Relationship Id="rId10" Type="http://schemas.openxmlformats.org/officeDocument/2006/relationships/image" Target="../media/image3.png"/><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6" Type="http://schemas.openxmlformats.org/officeDocument/2006/relationships/tags" Target="../tags/tag819.xml"/><Relationship Id="rId5" Type="http://schemas.openxmlformats.org/officeDocument/2006/relationships/tags" Target="../tags/tag818.xml"/><Relationship Id="rId4" Type="http://schemas.openxmlformats.org/officeDocument/2006/relationships/tags" Target="../tags/tag817.xml"/><Relationship Id="rId3" Type="http://schemas.openxmlformats.org/officeDocument/2006/relationships/tags" Target="../tags/tag816.xml"/><Relationship Id="rId2" Type="http://schemas.openxmlformats.org/officeDocument/2006/relationships/tags" Target="../tags/tag815.xml"/><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7" Type="http://schemas.openxmlformats.org/officeDocument/2006/relationships/tags" Target="../tags/tag825.xml"/><Relationship Id="rId6" Type="http://schemas.openxmlformats.org/officeDocument/2006/relationships/tags" Target="../tags/tag824.xml"/><Relationship Id="rId5" Type="http://schemas.openxmlformats.org/officeDocument/2006/relationships/tags" Target="../tags/tag823.xml"/><Relationship Id="rId4" Type="http://schemas.openxmlformats.org/officeDocument/2006/relationships/tags" Target="../tags/tag822.xml"/><Relationship Id="rId3" Type="http://schemas.openxmlformats.org/officeDocument/2006/relationships/tags" Target="../tags/tag821.xml"/><Relationship Id="rId2" Type="http://schemas.openxmlformats.org/officeDocument/2006/relationships/tags" Target="../tags/tag820.xml"/><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9" Type="http://schemas.openxmlformats.org/officeDocument/2006/relationships/tags" Target="../tags/tag833.xml"/><Relationship Id="rId8" Type="http://schemas.openxmlformats.org/officeDocument/2006/relationships/tags" Target="../tags/tag832.xml"/><Relationship Id="rId7" Type="http://schemas.openxmlformats.org/officeDocument/2006/relationships/tags" Target="../tags/tag831.xml"/><Relationship Id="rId6" Type="http://schemas.openxmlformats.org/officeDocument/2006/relationships/tags" Target="../tags/tag830.xml"/><Relationship Id="rId5" Type="http://schemas.openxmlformats.org/officeDocument/2006/relationships/tags" Target="../tags/tag829.xml"/><Relationship Id="rId4" Type="http://schemas.openxmlformats.org/officeDocument/2006/relationships/tags" Target="../tags/tag828.xml"/><Relationship Id="rId3" Type="http://schemas.openxmlformats.org/officeDocument/2006/relationships/tags" Target="../tags/tag827.xml"/><Relationship Id="rId2" Type="http://schemas.openxmlformats.org/officeDocument/2006/relationships/tags" Target="../tags/tag826.xml"/><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81.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5" Type="http://schemas.openxmlformats.org/officeDocument/2006/relationships/tags" Target="../tags/tag837.xml"/><Relationship Id="rId4" Type="http://schemas.openxmlformats.org/officeDocument/2006/relationships/tags" Target="../tags/tag836.xml"/><Relationship Id="rId3" Type="http://schemas.openxmlformats.org/officeDocument/2006/relationships/tags" Target="../tags/tag835.xml"/><Relationship Id="rId2" Type="http://schemas.openxmlformats.org/officeDocument/2006/relationships/tags" Target="../tags/tag834.xml"/><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4" Type="http://schemas.openxmlformats.org/officeDocument/2006/relationships/tags" Target="../tags/tag840.xml"/><Relationship Id="rId3" Type="http://schemas.openxmlformats.org/officeDocument/2006/relationships/tags" Target="../tags/tag839.xml"/><Relationship Id="rId2" Type="http://schemas.openxmlformats.org/officeDocument/2006/relationships/tags" Target="../tags/tag838.xml"/><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7" Type="http://schemas.openxmlformats.org/officeDocument/2006/relationships/tags" Target="../tags/tag846.xml"/><Relationship Id="rId6" Type="http://schemas.openxmlformats.org/officeDocument/2006/relationships/tags" Target="../tags/tag845.xml"/><Relationship Id="rId5" Type="http://schemas.openxmlformats.org/officeDocument/2006/relationships/tags" Target="../tags/tag844.xml"/><Relationship Id="rId4" Type="http://schemas.openxmlformats.org/officeDocument/2006/relationships/tags" Target="../tags/tag843.xml"/><Relationship Id="rId3" Type="http://schemas.openxmlformats.org/officeDocument/2006/relationships/tags" Target="../tags/tag842.xml"/><Relationship Id="rId2" Type="http://schemas.openxmlformats.org/officeDocument/2006/relationships/tags" Target="../tags/tag841.xml"/><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7" Type="http://schemas.openxmlformats.org/officeDocument/2006/relationships/tags" Target="../tags/tag852.xml"/><Relationship Id="rId6" Type="http://schemas.openxmlformats.org/officeDocument/2006/relationships/tags" Target="../tags/tag851.xml"/><Relationship Id="rId5" Type="http://schemas.openxmlformats.org/officeDocument/2006/relationships/tags" Target="../tags/tag850.xml"/><Relationship Id="rId4" Type="http://schemas.openxmlformats.org/officeDocument/2006/relationships/tags" Target="../tags/tag849.xml"/><Relationship Id="rId3" Type="http://schemas.openxmlformats.org/officeDocument/2006/relationships/tags" Target="../tags/tag848.xml"/><Relationship Id="rId2" Type="http://schemas.openxmlformats.org/officeDocument/2006/relationships/tags" Target="../tags/tag847.xml"/><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6" Type="http://schemas.openxmlformats.org/officeDocument/2006/relationships/tags" Target="../tags/tag857.xml"/><Relationship Id="rId5" Type="http://schemas.openxmlformats.org/officeDocument/2006/relationships/tags" Target="../tags/tag856.xml"/><Relationship Id="rId4" Type="http://schemas.openxmlformats.org/officeDocument/2006/relationships/tags" Target="../tags/tag855.xml"/><Relationship Id="rId3" Type="http://schemas.openxmlformats.org/officeDocument/2006/relationships/tags" Target="../tags/tag854.xml"/><Relationship Id="rId2" Type="http://schemas.openxmlformats.org/officeDocument/2006/relationships/tags" Target="../tags/tag853.xml"/><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6" Type="http://schemas.openxmlformats.org/officeDocument/2006/relationships/tags" Target="../tags/tag862.xml"/><Relationship Id="rId5" Type="http://schemas.openxmlformats.org/officeDocument/2006/relationships/tags" Target="../tags/tag861.xml"/><Relationship Id="rId4" Type="http://schemas.openxmlformats.org/officeDocument/2006/relationships/tags" Target="../tags/tag860.xml"/><Relationship Id="rId3" Type="http://schemas.openxmlformats.org/officeDocument/2006/relationships/tags" Target="../tags/tag859.xml"/><Relationship Id="rId2" Type="http://schemas.openxmlformats.org/officeDocument/2006/relationships/tags" Target="../tags/tag858.xml"/><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ags" Target="../tags/tag869.xml"/><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9" Type="http://schemas.openxmlformats.org/officeDocument/2006/relationships/tags" Target="../tags/tag875.xml"/><Relationship Id="rId8" Type="http://schemas.openxmlformats.org/officeDocument/2006/relationships/tags" Target="../tags/tag874.xml"/><Relationship Id="rId7" Type="http://schemas.openxmlformats.org/officeDocument/2006/relationships/tags" Target="../tags/tag873.xml"/><Relationship Id="rId6" Type="http://schemas.openxmlformats.org/officeDocument/2006/relationships/tags" Target="../tags/tag872.xml"/><Relationship Id="rId5" Type="http://schemas.openxmlformats.org/officeDocument/2006/relationships/image" Target="../media/image2.png"/><Relationship Id="rId4" Type="http://schemas.openxmlformats.org/officeDocument/2006/relationships/tags" Target="../tags/tag871.xml"/><Relationship Id="rId3" Type="http://schemas.openxmlformats.org/officeDocument/2006/relationships/image" Target="../media/image1.png"/><Relationship Id="rId2" Type="http://schemas.openxmlformats.org/officeDocument/2006/relationships/tags" Target="../tags/tag870.xml"/><Relationship Id="rId13" Type="http://schemas.openxmlformats.org/officeDocument/2006/relationships/image" Target="../media/image5.png"/><Relationship Id="rId12" Type="http://schemas.openxmlformats.org/officeDocument/2006/relationships/tags" Target="../tags/tag876.xml"/><Relationship Id="rId11" Type="http://schemas.openxmlformats.org/officeDocument/2006/relationships/image" Target="../media/image4.svg"/><Relationship Id="rId10" Type="http://schemas.openxmlformats.org/officeDocument/2006/relationships/image" Target="../media/image3.png"/><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6" Type="http://schemas.openxmlformats.org/officeDocument/2006/relationships/tags" Target="../tags/tag881.xml"/><Relationship Id="rId5" Type="http://schemas.openxmlformats.org/officeDocument/2006/relationships/tags" Target="../tags/tag880.xml"/><Relationship Id="rId4" Type="http://schemas.openxmlformats.org/officeDocument/2006/relationships/tags" Target="../tags/tag879.xml"/><Relationship Id="rId3" Type="http://schemas.openxmlformats.org/officeDocument/2006/relationships/tags" Target="../tags/tag878.xml"/><Relationship Id="rId2" Type="http://schemas.openxmlformats.org/officeDocument/2006/relationships/tags" Target="../tags/tag877.xml"/><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7" Type="http://schemas.openxmlformats.org/officeDocument/2006/relationships/tags" Target="../tags/tag887.xml"/><Relationship Id="rId6" Type="http://schemas.openxmlformats.org/officeDocument/2006/relationships/tags" Target="../tags/tag886.xml"/><Relationship Id="rId5" Type="http://schemas.openxmlformats.org/officeDocument/2006/relationships/tags" Target="../tags/tag885.xml"/><Relationship Id="rId4" Type="http://schemas.openxmlformats.org/officeDocument/2006/relationships/tags" Target="../tags/tag884.xml"/><Relationship Id="rId3" Type="http://schemas.openxmlformats.org/officeDocument/2006/relationships/tags" Target="../tags/tag883.xml"/><Relationship Id="rId2" Type="http://schemas.openxmlformats.org/officeDocument/2006/relationships/tags" Target="../tags/tag882.xml"/><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9" Type="http://schemas.openxmlformats.org/officeDocument/2006/relationships/tags" Target="../tags/tag895.xml"/><Relationship Id="rId8" Type="http://schemas.openxmlformats.org/officeDocument/2006/relationships/tags" Target="../tags/tag894.xml"/><Relationship Id="rId7" Type="http://schemas.openxmlformats.org/officeDocument/2006/relationships/tags" Target="../tags/tag893.xml"/><Relationship Id="rId6" Type="http://schemas.openxmlformats.org/officeDocument/2006/relationships/tags" Target="../tags/tag892.xml"/><Relationship Id="rId5" Type="http://schemas.openxmlformats.org/officeDocument/2006/relationships/tags" Target="../tags/tag891.xml"/><Relationship Id="rId4" Type="http://schemas.openxmlformats.org/officeDocument/2006/relationships/tags" Target="../tags/tag890.xml"/><Relationship Id="rId3" Type="http://schemas.openxmlformats.org/officeDocument/2006/relationships/tags" Target="../tags/tag889.xml"/><Relationship Id="rId2" Type="http://schemas.openxmlformats.org/officeDocument/2006/relationships/tags" Target="../tags/tag888.xml"/><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5" Type="http://schemas.openxmlformats.org/officeDocument/2006/relationships/tags" Target="../tags/tag899.xml"/><Relationship Id="rId4" Type="http://schemas.openxmlformats.org/officeDocument/2006/relationships/tags" Target="../tags/tag898.xml"/><Relationship Id="rId3" Type="http://schemas.openxmlformats.org/officeDocument/2006/relationships/tags" Target="../tags/tag897.xml"/><Relationship Id="rId2" Type="http://schemas.openxmlformats.org/officeDocument/2006/relationships/tags" Target="../tags/tag896.xml"/><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4" Type="http://schemas.openxmlformats.org/officeDocument/2006/relationships/tags" Target="../tags/tag902.xml"/><Relationship Id="rId3" Type="http://schemas.openxmlformats.org/officeDocument/2006/relationships/tags" Target="../tags/tag901.xml"/><Relationship Id="rId2" Type="http://schemas.openxmlformats.org/officeDocument/2006/relationships/tags" Target="../tags/tag900.xml"/><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7" Type="http://schemas.openxmlformats.org/officeDocument/2006/relationships/tags" Target="../tags/tag908.xml"/><Relationship Id="rId6" Type="http://schemas.openxmlformats.org/officeDocument/2006/relationships/tags" Target="../tags/tag907.xml"/><Relationship Id="rId5" Type="http://schemas.openxmlformats.org/officeDocument/2006/relationships/tags" Target="../tags/tag906.xml"/><Relationship Id="rId4" Type="http://schemas.openxmlformats.org/officeDocument/2006/relationships/tags" Target="../tags/tag905.xml"/><Relationship Id="rId3" Type="http://schemas.openxmlformats.org/officeDocument/2006/relationships/tags" Target="../tags/tag904.xml"/><Relationship Id="rId2" Type="http://schemas.openxmlformats.org/officeDocument/2006/relationships/tags" Target="../tags/tag903.xml"/><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7" Type="http://schemas.openxmlformats.org/officeDocument/2006/relationships/tags" Target="../tags/tag914.xml"/><Relationship Id="rId6" Type="http://schemas.openxmlformats.org/officeDocument/2006/relationships/tags" Target="../tags/tag913.xml"/><Relationship Id="rId5" Type="http://schemas.openxmlformats.org/officeDocument/2006/relationships/tags" Target="../tags/tag912.xml"/><Relationship Id="rId4" Type="http://schemas.openxmlformats.org/officeDocument/2006/relationships/tags" Target="../tags/tag911.xml"/><Relationship Id="rId3" Type="http://schemas.openxmlformats.org/officeDocument/2006/relationships/tags" Target="../tags/tag910.xml"/><Relationship Id="rId2" Type="http://schemas.openxmlformats.org/officeDocument/2006/relationships/tags" Target="../tags/tag909.xml"/><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6" Type="http://schemas.openxmlformats.org/officeDocument/2006/relationships/tags" Target="../tags/tag919.xml"/><Relationship Id="rId5" Type="http://schemas.openxmlformats.org/officeDocument/2006/relationships/tags" Target="../tags/tag918.xml"/><Relationship Id="rId4" Type="http://schemas.openxmlformats.org/officeDocument/2006/relationships/tags" Target="../tags/tag917.xml"/><Relationship Id="rId3" Type="http://schemas.openxmlformats.org/officeDocument/2006/relationships/tags" Target="../tags/tag916.xml"/><Relationship Id="rId2" Type="http://schemas.openxmlformats.org/officeDocument/2006/relationships/tags" Target="../tags/tag915.xml"/><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6" Type="http://schemas.openxmlformats.org/officeDocument/2006/relationships/tags" Target="../tags/tag924.xml"/><Relationship Id="rId5" Type="http://schemas.openxmlformats.org/officeDocument/2006/relationships/tags" Target="../tags/tag923.xml"/><Relationship Id="rId4" Type="http://schemas.openxmlformats.org/officeDocument/2006/relationships/tags" Target="../tags/tag922.xml"/><Relationship Id="rId3" Type="http://schemas.openxmlformats.org/officeDocument/2006/relationships/tags" Target="../tags/tag921.xml"/><Relationship Id="rId2" Type="http://schemas.openxmlformats.org/officeDocument/2006/relationships/tags" Target="../tags/tag920.xml"/><Relationship Id="rId1" Type="http://schemas.openxmlformats.org/officeDocument/2006/relationships/slideMaster" Target="../slideMasters/slideMaster15.xml"/></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ags" Target="../tags/tag931.xml"/><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9" Type="http://schemas.openxmlformats.org/officeDocument/2006/relationships/tags" Target="../tags/tag937.xml"/><Relationship Id="rId8" Type="http://schemas.openxmlformats.org/officeDocument/2006/relationships/tags" Target="../tags/tag936.xml"/><Relationship Id="rId7" Type="http://schemas.openxmlformats.org/officeDocument/2006/relationships/tags" Target="../tags/tag935.xml"/><Relationship Id="rId6" Type="http://schemas.openxmlformats.org/officeDocument/2006/relationships/tags" Target="../tags/tag934.xml"/><Relationship Id="rId5" Type="http://schemas.openxmlformats.org/officeDocument/2006/relationships/image" Target="../media/image2.png"/><Relationship Id="rId4" Type="http://schemas.openxmlformats.org/officeDocument/2006/relationships/tags" Target="../tags/tag933.xml"/><Relationship Id="rId3" Type="http://schemas.openxmlformats.org/officeDocument/2006/relationships/image" Target="../media/image1.png"/><Relationship Id="rId2" Type="http://schemas.openxmlformats.org/officeDocument/2006/relationships/tags" Target="../tags/tag932.xml"/><Relationship Id="rId13" Type="http://schemas.openxmlformats.org/officeDocument/2006/relationships/image" Target="../media/image5.png"/><Relationship Id="rId12" Type="http://schemas.openxmlformats.org/officeDocument/2006/relationships/tags" Target="../tags/tag938.xml"/><Relationship Id="rId11" Type="http://schemas.openxmlformats.org/officeDocument/2006/relationships/image" Target="../media/image4.svg"/><Relationship Id="rId10" Type="http://schemas.openxmlformats.org/officeDocument/2006/relationships/image" Target="../media/image3.png"/><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6" Type="http://schemas.openxmlformats.org/officeDocument/2006/relationships/tags" Target="../tags/tag943.xml"/><Relationship Id="rId5" Type="http://schemas.openxmlformats.org/officeDocument/2006/relationships/tags" Target="../tags/tag942.xml"/><Relationship Id="rId4" Type="http://schemas.openxmlformats.org/officeDocument/2006/relationships/tags" Target="../tags/tag941.xml"/><Relationship Id="rId3" Type="http://schemas.openxmlformats.org/officeDocument/2006/relationships/tags" Target="../tags/tag940.xml"/><Relationship Id="rId2" Type="http://schemas.openxmlformats.org/officeDocument/2006/relationships/tags" Target="../tags/tag939.xml"/><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tags" Target="../tags/tag90.xml"/><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7" Type="http://schemas.openxmlformats.org/officeDocument/2006/relationships/tags" Target="../tags/tag949.xml"/><Relationship Id="rId6" Type="http://schemas.openxmlformats.org/officeDocument/2006/relationships/tags" Target="../tags/tag948.xml"/><Relationship Id="rId5" Type="http://schemas.openxmlformats.org/officeDocument/2006/relationships/tags" Target="../tags/tag947.xml"/><Relationship Id="rId4" Type="http://schemas.openxmlformats.org/officeDocument/2006/relationships/tags" Target="../tags/tag946.xml"/><Relationship Id="rId3" Type="http://schemas.openxmlformats.org/officeDocument/2006/relationships/tags" Target="../tags/tag945.xml"/><Relationship Id="rId2" Type="http://schemas.openxmlformats.org/officeDocument/2006/relationships/tags" Target="../tags/tag944.xml"/><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9" Type="http://schemas.openxmlformats.org/officeDocument/2006/relationships/tags" Target="../tags/tag957.xml"/><Relationship Id="rId8" Type="http://schemas.openxmlformats.org/officeDocument/2006/relationships/tags" Target="../tags/tag956.xml"/><Relationship Id="rId7" Type="http://schemas.openxmlformats.org/officeDocument/2006/relationships/tags" Target="../tags/tag955.xml"/><Relationship Id="rId6" Type="http://schemas.openxmlformats.org/officeDocument/2006/relationships/tags" Target="../tags/tag954.xml"/><Relationship Id="rId5" Type="http://schemas.openxmlformats.org/officeDocument/2006/relationships/tags" Target="../tags/tag953.xml"/><Relationship Id="rId4" Type="http://schemas.openxmlformats.org/officeDocument/2006/relationships/tags" Target="../tags/tag952.xml"/><Relationship Id="rId3" Type="http://schemas.openxmlformats.org/officeDocument/2006/relationships/tags" Target="../tags/tag951.xml"/><Relationship Id="rId2" Type="http://schemas.openxmlformats.org/officeDocument/2006/relationships/tags" Target="../tags/tag950.xml"/><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5" Type="http://schemas.openxmlformats.org/officeDocument/2006/relationships/tags" Target="../tags/tag961.xml"/><Relationship Id="rId4" Type="http://schemas.openxmlformats.org/officeDocument/2006/relationships/tags" Target="../tags/tag960.xml"/><Relationship Id="rId3" Type="http://schemas.openxmlformats.org/officeDocument/2006/relationships/tags" Target="../tags/tag959.xml"/><Relationship Id="rId2" Type="http://schemas.openxmlformats.org/officeDocument/2006/relationships/tags" Target="../tags/tag958.xml"/><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4" Type="http://schemas.openxmlformats.org/officeDocument/2006/relationships/tags" Target="../tags/tag964.xml"/><Relationship Id="rId3" Type="http://schemas.openxmlformats.org/officeDocument/2006/relationships/tags" Target="../tags/tag963.xml"/><Relationship Id="rId2" Type="http://schemas.openxmlformats.org/officeDocument/2006/relationships/tags" Target="../tags/tag962.xml"/><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7" Type="http://schemas.openxmlformats.org/officeDocument/2006/relationships/tags" Target="../tags/tag970.xml"/><Relationship Id="rId6" Type="http://schemas.openxmlformats.org/officeDocument/2006/relationships/tags" Target="../tags/tag969.xml"/><Relationship Id="rId5" Type="http://schemas.openxmlformats.org/officeDocument/2006/relationships/tags" Target="../tags/tag968.xml"/><Relationship Id="rId4" Type="http://schemas.openxmlformats.org/officeDocument/2006/relationships/tags" Target="../tags/tag967.xml"/><Relationship Id="rId3" Type="http://schemas.openxmlformats.org/officeDocument/2006/relationships/tags" Target="../tags/tag966.xml"/><Relationship Id="rId2" Type="http://schemas.openxmlformats.org/officeDocument/2006/relationships/tags" Target="../tags/tag965.xml"/><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7" Type="http://schemas.openxmlformats.org/officeDocument/2006/relationships/tags" Target="../tags/tag976.xml"/><Relationship Id="rId6" Type="http://schemas.openxmlformats.org/officeDocument/2006/relationships/tags" Target="../tags/tag975.xml"/><Relationship Id="rId5" Type="http://schemas.openxmlformats.org/officeDocument/2006/relationships/tags" Target="../tags/tag974.xml"/><Relationship Id="rId4" Type="http://schemas.openxmlformats.org/officeDocument/2006/relationships/tags" Target="../tags/tag973.xml"/><Relationship Id="rId3" Type="http://schemas.openxmlformats.org/officeDocument/2006/relationships/tags" Target="../tags/tag972.xml"/><Relationship Id="rId2" Type="http://schemas.openxmlformats.org/officeDocument/2006/relationships/tags" Target="../tags/tag971.xml"/><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6" Type="http://schemas.openxmlformats.org/officeDocument/2006/relationships/tags" Target="../tags/tag981.xml"/><Relationship Id="rId5" Type="http://schemas.openxmlformats.org/officeDocument/2006/relationships/tags" Target="../tags/tag980.xml"/><Relationship Id="rId4" Type="http://schemas.openxmlformats.org/officeDocument/2006/relationships/tags" Target="../tags/tag979.xml"/><Relationship Id="rId3" Type="http://schemas.openxmlformats.org/officeDocument/2006/relationships/tags" Target="../tags/tag978.xml"/><Relationship Id="rId2" Type="http://schemas.openxmlformats.org/officeDocument/2006/relationships/tags" Target="../tags/tag977.xml"/><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6" Type="http://schemas.openxmlformats.org/officeDocument/2006/relationships/tags" Target="../tags/tag986.xml"/><Relationship Id="rId5" Type="http://schemas.openxmlformats.org/officeDocument/2006/relationships/tags" Target="../tags/tag985.xml"/><Relationship Id="rId4" Type="http://schemas.openxmlformats.org/officeDocument/2006/relationships/tags" Target="../tags/tag984.xml"/><Relationship Id="rId3" Type="http://schemas.openxmlformats.org/officeDocument/2006/relationships/tags" Target="../tags/tag983.xml"/><Relationship Id="rId2" Type="http://schemas.openxmlformats.org/officeDocument/2006/relationships/tags" Target="../tags/tag982.xml"/><Relationship Id="rId1" Type="http://schemas.openxmlformats.org/officeDocument/2006/relationships/slideMaster" Target="../slideMasters/slideMaster16.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102.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image" Target="../media/image2.png"/><Relationship Id="rId4" Type="http://schemas.openxmlformats.org/officeDocument/2006/relationships/tags" Target="../tags/tag3.xml"/><Relationship Id="rId3" Type="http://schemas.openxmlformats.org/officeDocument/2006/relationships/image" Target="../media/image1.png"/><Relationship Id="rId2" Type="http://schemas.openxmlformats.org/officeDocument/2006/relationships/tags" Target="../tags/tag2.xml"/><Relationship Id="rId13" Type="http://schemas.openxmlformats.org/officeDocument/2006/relationships/image" Target="../media/image5.png"/><Relationship Id="rId12" Type="http://schemas.openxmlformats.org/officeDocument/2006/relationships/tags" Target="../tags/tag8.xml"/><Relationship Id="rId11" Type="http://schemas.openxmlformats.org/officeDocument/2006/relationships/image" Target="../media/image4.svg"/><Relationship Id="rId10"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ags" Target="../tags/tag125.xml"/><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tags" Target="../tags/tag130.xml"/><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image" Target="../media/image2.png"/><Relationship Id="rId4" Type="http://schemas.openxmlformats.org/officeDocument/2006/relationships/tags" Target="../tags/tag127.xml"/><Relationship Id="rId3" Type="http://schemas.openxmlformats.org/officeDocument/2006/relationships/image" Target="../media/image1.png"/><Relationship Id="rId2" Type="http://schemas.openxmlformats.org/officeDocument/2006/relationships/tags" Target="../tags/tag126.xml"/><Relationship Id="rId13" Type="http://schemas.openxmlformats.org/officeDocument/2006/relationships/image" Target="../media/image5.png"/><Relationship Id="rId12" Type="http://schemas.openxmlformats.org/officeDocument/2006/relationships/tags" Target="../tags/tag132.xml"/><Relationship Id="rId11" Type="http://schemas.openxmlformats.org/officeDocument/2006/relationships/image" Target="../media/image4.svg"/><Relationship Id="rId10" Type="http://schemas.openxmlformats.org/officeDocument/2006/relationships/image" Target="../media/image3.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6" Type="http://schemas.openxmlformats.org/officeDocument/2006/relationships/tags" Target="../tags/tag137.xml"/><Relationship Id="rId5" Type="http://schemas.openxmlformats.org/officeDocument/2006/relationships/tags" Target="../tags/tag136.xml"/><Relationship Id="rId4" Type="http://schemas.openxmlformats.org/officeDocument/2006/relationships/tags" Target="../tags/tag135.xml"/><Relationship Id="rId3" Type="http://schemas.openxmlformats.org/officeDocument/2006/relationships/tags" Target="../tags/tag134.xml"/><Relationship Id="rId2" Type="http://schemas.openxmlformats.org/officeDocument/2006/relationships/tags" Target="../tags/tag133.xml"/><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7" Type="http://schemas.openxmlformats.org/officeDocument/2006/relationships/tags" Target="../tags/tag143.xml"/><Relationship Id="rId6" Type="http://schemas.openxmlformats.org/officeDocument/2006/relationships/tags" Target="../tags/tag142.xml"/><Relationship Id="rId5" Type="http://schemas.openxmlformats.org/officeDocument/2006/relationships/tags" Target="../tags/tag141.xml"/><Relationship Id="rId4" Type="http://schemas.openxmlformats.org/officeDocument/2006/relationships/tags" Target="../tags/tag140.xml"/><Relationship Id="rId3" Type="http://schemas.openxmlformats.org/officeDocument/2006/relationships/tags" Target="../tags/tag139.xml"/><Relationship Id="rId2" Type="http://schemas.openxmlformats.org/officeDocument/2006/relationships/tags" Target="../tags/tag138.xml"/><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51.xml"/><Relationship Id="rId8" Type="http://schemas.openxmlformats.org/officeDocument/2006/relationships/tags" Target="../tags/tag150.xml"/><Relationship Id="rId7" Type="http://schemas.openxmlformats.org/officeDocument/2006/relationships/tags" Target="../tags/tag149.xml"/><Relationship Id="rId6" Type="http://schemas.openxmlformats.org/officeDocument/2006/relationships/tags" Target="../tags/tag148.xml"/><Relationship Id="rId5" Type="http://schemas.openxmlformats.org/officeDocument/2006/relationships/tags" Target="../tags/tag147.xml"/><Relationship Id="rId4" Type="http://schemas.openxmlformats.org/officeDocument/2006/relationships/tags" Target="../tags/tag146.xml"/><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5" Type="http://schemas.openxmlformats.org/officeDocument/2006/relationships/tags" Target="../tags/tag155.xml"/><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4" Type="http://schemas.openxmlformats.org/officeDocument/2006/relationships/tags" Target="../tags/tag158.xml"/><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7" Type="http://schemas.openxmlformats.org/officeDocument/2006/relationships/tags" Target="../tags/tag164.xml"/><Relationship Id="rId6" Type="http://schemas.openxmlformats.org/officeDocument/2006/relationships/tags" Target="../tags/tag163.xml"/><Relationship Id="rId5" Type="http://schemas.openxmlformats.org/officeDocument/2006/relationships/tags" Target="../tags/tag162.xml"/><Relationship Id="rId4" Type="http://schemas.openxmlformats.org/officeDocument/2006/relationships/tags" Target="../tags/tag161.xml"/><Relationship Id="rId3" Type="http://schemas.openxmlformats.org/officeDocument/2006/relationships/tags" Target="../tags/tag160.xml"/><Relationship Id="rId2" Type="http://schemas.openxmlformats.org/officeDocument/2006/relationships/tags" Target="../tags/tag159.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7" Type="http://schemas.openxmlformats.org/officeDocument/2006/relationships/tags" Target="../tags/tag170.xml"/><Relationship Id="rId6" Type="http://schemas.openxmlformats.org/officeDocument/2006/relationships/tags" Target="../tags/tag169.xml"/><Relationship Id="rId5" Type="http://schemas.openxmlformats.org/officeDocument/2006/relationships/tags" Target="../tags/tag168.xml"/><Relationship Id="rId4" Type="http://schemas.openxmlformats.org/officeDocument/2006/relationships/tags" Target="../tags/tag167.xml"/><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6" Type="http://schemas.openxmlformats.org/officeDocument/2006/relationships/tags" Target="../tags/tag175.xml"/><Relationship Id="rId5" Type="http://schemas.openxmlformats.org/officeDocument/2006/relationships/tags" Target="../tags/tag174.xml"/><Relationship Id="rId4" Type="http://schemas.openxmlformats.org/officeDocument/2006/relationships/tags" Target="../tags/tag173.xml"/><Relationship Id="rId3" Type="http://schemas.openxmlformats.org/officeDocument/2006/relationships/tags" Target="../tags/tag172.xml"/><Relationship Id="rId2" Type="http://schemas.openxmlformats.org/officeDocument/2006/relationships/tags" Target="../tags/tag171.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6" Type="http://schemas.openxmlformats.org/officeDocument/2006/relationships/tags" Target="../tags/tag180.xml"/><Relationship Id="rId5" Type="http://schemas.openxmlformats.org/officeDocument/2006/relationships/tags" Target="../tags/tag179.xml"/><Relationship Id="rId4" Type="http://schemas.openxmlformats.org/officeDocument/2006/relationships/tags" Target="../tags/tag178.xml"/><Relationship Id="rId3" Type="http://schemas.openxmlformats.org/officeDocument/2006/relationships/tags" Target="../tags/tag177.xml"/><Relationship Id="rId2" Type="http://schemas.openxmlformats.org/officeDocument/2006/relationships/tags" Target="../tags/tag176.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ags" Target="../tags/tag187.xml"/><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193.xml"/><Relationship Id="rId8" Type="http://schemas.openxmlformats.org/officeDocument/2006/relationships/tags" Target="../tags/tag192.xml"/><Relationship Id="rId7" Type="http://schemas.openxmlformats.org/officeDocument/2006/relationships/tags" Target="../tags/tag191.xml"/><Relationship Id="rId6" Type="http://schemas.openxmlformats.org/officeDocument/2006/relationships/tags" Target="../tags/tag190.xml"/><Relationship Id="rId5" Type="http://schemas.openxmlformats.org/officeDocument/2006/relationships/image" Target="../media/image2.png"/><Relationship Id="rId4" Type="http://schemas.openxmlformats.org/officeDocument/2006/relationships/tags" Target="../tags/tag189.xml"/><Relationship Id="rId3" Type="http://schemas.openxmlformats.org/officeDocument/2006/relationships/image" Target="../media/image1.png"/><Relationship Id="rId2" Type="http://schemas.openxmlformats.org/officeDocument/2006/relationships/tags" Target="../tags/tag188.xml"/><Relationship Id="rId13" Type="http://schemas.openxmlformats.org/officeDocument/2006/relationships/image" Target="../media/image5.png"/><Relationship Id="rId12" Type="http://schemas.openxmlformats.org/officeDocument/2006/relationships/tags" Target="../tags/tag194.xml"/><Relationship Id="rId11" Type="http://schemas.openxmlformats.org/officeDocument/2006/relationships/image" Target="../media/image4.svg"/><Relationship Id="rId10" Type="http://schemas.openxmlformats.org/officeDocument/2006/relationships/image" Target="../media/image3.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6" Type="http://schemas.openxmlformats.org/officeDocument/2006/relationships/tags" Target="../tags/tag199.xml"/><Relationship Id="rId5" Type="http://schemas.openxmlformats.org/officeDocument/2006/relationships/tags" Target="../tags/tag198.xml"/><Relationship Id="rId4" Type="http://schemas.openxmlformats.org/officeDocument/2006/relationships/tags" Target="../tags/tag197.xml"/><Relationship Id="rId3" Type="http://schemas.openxmlformats.org/officeDocument/2006/relationships/tags" Target="../tags/tag196.xml"/><Relationship Id="rId2" Type="http://schemas.openxmlformats.org/officeDocument/2006/relationships/tags" Target="../tags/tag195.xml"/><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7" Type="http://schemas.openxmlformats.org/officeDocument/2006/relationships/tags" Target="../tags/tag205.xml"/><Relationship Id="rId6" Type="http://schemas.openxmlformats.org/officeDocument/2006/relationships/tags" Target="../tags/tag204.xml"/><Relationship Id="rId5" Type="http://schemas.openxmlformats.org/officeDocument/2006/relationships/tags" Target="../tags/tag203.xml"/><Relationship Id="rId4" Type="http://schemas.openxmlformats.org/officeDocument/2006/relationships/tags" Target="../tags/tag202.xml"/><Relationship Id="rId3" Type="http://schemas.openxmlformats.org/officeDocument/2006/relationships/tags" Target="../tags/tag201.xml"/><Relationship Id="rId2" Type="http://schemas.openxmlformats.org/officeDocument/2006/relationships/tags" Target="../tags/tag200.xml"/><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213.xml"/><Relationship Id="rId8" Type="http://schemas.openxmlformats.org/officeDocument/2006/relationships/tags" Target="../tags/tag212.xml"/><Relationship Id="rId7" Type="http://schemas.openxmlformats.org/officeDocument/2006/relationships/tags" Target="../tags/tag211.xml"/><Relationship Id="rId6" Type="http://schemas.openxmlformats.org/officeDocument/2006/relationships/tags" Target="../tags/tag210.xml"/><Relationship Id="rId5" Type="http://schemas.openxmlformats.org/officeDocument/2006/relationships/tags" Target="../tags/tag209.xml"/><Relationship Id="rId4" Type="http://schemas.openxmlformats.org/officeDocument/2006/relationships/tags" Target="../tags/tag208.xml"/><Relationship Id="rId3" Type="http://schemas.openxmlformats.org/officeDocument/2006/relationships/tags" Target="../tags/tag207.xml"/><Relationship Id="rId2" Type="http://schemas.openxmlformats.org/officeDocument/2006/relationships/tags" Target="../tags/tag206.xml"/><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5" Type="http://schemas.openxmlformats.org/officeDocument/2006/relationships/tags" Target="../tags/tag217.xml"/><Relationship Id="rId4" Type="http://schemas.openxmlformats.org/officeDocument/2006/relationships/tags" Target="../tags/tag216.xml"/><Relationship Id="rId3" Type="http://schemas.openxmlformats.org/officeDocument/2006/relationships/tags" Target="../tags/tag215.xml"/><Relationship Id="rId2" Type="http://schemas.openxmlformats.org/officeDocument/2006/relationships/tags" Target="../tags/tag214.xml"/><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4" Type="http://schemas.openxmlformats.org/officeDocument/2006/relationships/tags" Target="../tags/tag220.xml"/><Relationship Id="rId3" Type="http://schemas.openxmlformats.org/officeDocument/2006/relationships/tags" Target="../tags/tag219.xml"/><Relationship Id="rId2" Type="http://schemas.openxmlformats.org/officeDocument/2006/relationships/tags" Target="../tags/tag218.xml"/><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7" Type="http://schemas.openxmlformats.org/officeDocument/2006/relationships/tags" Target="../tags/tag226.xml"/><Relationship Id="rId6" Type="http://schemas.openxmlformats.org/officeDocument/2006/relationships/tags" Target="../tags/tag225.xml"/><Relationship Id="rId5" Type="http://schemas.openxmlformats.org/officeDocument/2006/relationships/tags" Target="../tags/tag224.xml"/><Relationship Id="rId4" Type="http://schemas.openxmlformats.org/officeDocument/2006/relationships/tags" Target="../tags/tag223.xml"/><Relationship Id="rId3" Type="http://schemas.openxmlformats.org/officeDocument/2006/relationships/tags" Target="../tags/tag222.xml"/><Relationship Id="rId2" Type="http://schemas.openxmlformats.org/officeDocument/2006/relationships/tags" Target="../tags/tag221.xml"/><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7" Type="http://schemas.openxmlformats.org/officeDocument/2006/relationships/tags" Target="../tags/tag232.xml"/><Relationship Id="rId6" Type="http://schemas.openxmlformats.org/officeDocument/2006/relationships/tags" Target="../tags/tag231.xml"/><Relationship Id="rId5" Type="http://schemas.openxmlformats.org/officeDocument/2006/relationships/tags" Target="../tags/tag230.xml"/><Relationship Id="rId4" Type="http://schemas.openxmlformats.org/officeDocument/2006/relationships/tags" Target="../tags/tag229.xml"/><Relationship Id="rId3" Type="http://schemas.openxmlformats.org/officeDocument/2006/relationships/tags" Target="../tags/tag228.xml"/><Relationship Id="rId2" Type="http://schemas.openxmlformats.org/officeDocument/2006/relationships/tags" Target="../tags/tag227.xml"/><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6" Type="http://schemas.openxmlformats.org/officeDocument/2006/relationships/tags" Target="../tags/tag237.xml"/><Relationship Id="rId5" Type="http://schemas.openxmlformats.org/officeDocument/2006/relationships/tags" Target="../tags/tag236.xml"/><Relationship Id="rId4" Type="http://schemas.openxmlformats.org/officeDocument/2006/relationships/tags" Target="../tags/tag235.xml"/><Relationship Id="rId3" Type="http://schemas.openxmlformats.org/officeDocument/2006/relationships/tags" Target="../tags/tag234.xml"/><Relationship Id="rId2" Type="http://schemas.openxmlformats.org/officeDocument/2006/relationships/tags" Target="../tags/tag233.xml"/><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6" Type="http://schemas.openxmlformats.org/officeDocument/2006/relationships/tags" Target="../tags/tag242.xml"/><Relationship Id="rId5" Type="http://schemas.openxmlformats.org/officeDocument/2006/relationships/tags" Target="../tags/tag241.xml"/><Relationship Id="rId4" Type="http://schemas.openxmlformats.org/officeDocument/2006/relationships/tags" Target="../tags/tag240.xml"/><Relationship Id="rId3" Type="http://schemas.openxmlformats.org/officeDocument/2006/relationships/tags" Target="../tags/tag239.xml"/><Relationship Id="rId2" Type="http://schemas.openxmlformats.org/officeDocument/2006/relationships/tags" Target="../tags/tag238.xml"/><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ags" Target="../tags/tag249.xml"/><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255.xml"/><Relationship Id="rId8" Type="http://schemas.openxmlformats.org/officeDocument/2006/relationships/tags" Target="../tags/tag254.xml"/><Relationship Id="rId7" Type="http://schemas.openxmlformats.org/officeDocument/2006/relationships/tags" Target="../tags/tag253.xml"/><Relationship Id="rId6" Type="http://schemas.openxmlformats.org/officeDocument/2006/relationships/tags" Target="../tags/tag252.xml"/><Relationship Id="rId5" Type="http://schemas.openxmlformats.org/officeDocument/2006/relationships/image" Target="../media/image2.png"/><Relationship Id="rId4" Type="http://schemas.openxmlformats.org/officeDocument/2006/relationships/tags" Target="../tags/tag251.xml"/><Relationship Id="rId3" Type="http://schemas.openxmlformats.org/officeDocument/2006/relationships/image" Target="../media/image1.png"/><Relationship Id="rId2" Type="http://schemas.openxmlformats.org/officeDocument/2006/relationships/tags" Target="../tags/tag250.xml"/><Relationship Id="rId13" Type="http://schemas.openxmlformats.org/officeDocument/2006/relationships/image" Target="../media/image5.png"/><Relationship Id="rId12" Type="http://schemas.openxmlformats.org/officeDocument/2006/relationships/tags" Target="../tags/tag256.xml"/><Relationship Id="rId11" Type="http://schemas.openxmlformats.org/officeDocument/2006/relationships/image" Target="../media/image4.svg"/><Relationship Id="rId10" Type="http://schemas.openxmlformats.org/officeDocument/2006/relationships/image" Target="../media/image3.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6" Type="http://schemas.openxmlformats.org/officeDocument/2006/relationships/tags" Target="../tags/tag261.xml"/><Relationship Id="rId5" Type="http://schemas.openxmlformats.org/officeDocument/2006/relationships/tags" Target="../tags/tag260.xml"/><Relationship Id="rId4" Type="http://schemas.openxmlformats.org/officeDocument/2006/relationships/tags" Target="../tags/tag259.xml"/><Relationship Id="rId3" Type="http://schemas.openxmlformats.org/officeDocument/2006/relationships/tags" Target="../tags/tag258.xml"/><Relationship Id="rId2" Type="http://schemas.openxmlformats.org/officeDocument/2006/relationships/tags" Target="../tags/tag257.xml"/><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7" Type="http://schemas.openxmlformats.org/officeDocument/2006/relationships/tags" Target="../tags/tag267.xml"/><Relationship Id="rId6" Type="http://schemas.openxmlformats.org/officeDocument/2006/relationships/tags" Target="../tags/tag266.xml"/><Relationship Id="rId5" Type="http://schemas.openxmlformats.org/officeDocument/2006/relationships/tags" Target="../tags/tag265.xml"/><Relationship Id="rId4" Type="http://schemas.openxmlformats.org/officeDocument/2006/relationships/tags" Target="../tags/tag264.xml"/><Relationship Id="rId3" Type="http://schemas.openxmlformats.org/officeDocument/2006/relationships/tags" Target="../tags/tag263.xml"/><Relationship Id="rId2" Type="http://schemas.openxmlformats.org/officeDocument/2006/relationships/tags" Target="../tags/tag262.xml"/><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275.xml"/><Relationship Id="rId8" Type="http://schemas.openxmlformats.org/officeDocument/2006/relationships/tags" Target="../tags/tag274.xml"/><Relationship Id="rId7" Type="http://schemas.openxmlformats.org/officeDocument/2006/relationships/tags" Target="../tags/tag273.xml"/><Relationship Id="rId6" Type="http://schemas.openxmlformats.org/officeDocument/2006/relationships/tags" Target="../tags/tag272.xml"/><Relationship Id="rId5" Type="http://schemas.openxmlformats.org/officeDocument/2006/relationships/tags" Target="../tags/tag271.xml"/><Relationship Id="rId4" Type="http://schemas.openxmlformats.org/officeDocument/2006/relationships/tags" Target="../tags/tag270.xml"/><Relationship Id="rId3" Type="http://schemas.openxmlformats.org/officeDocument/2006/relationships/tags" Target="../tags/tag269.xml"/><Relationship Id="rId2" Type="http://schemas.openxmlformats.org/officeDocument/2006/relationships/tags" Target="../tags/tag268.xml"/><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5" Type="http://schemas.openxmlformats.org/officeDocument/2006/relationships/tags" Target="../tags/tag279.xml"/><Relationship Id="rId4" Type="http://schemas.openxmlformats.org/officeDocument/2006/relationships/tags" Target="../tags/tag278.xml"/><Relationship Id="rId3" Type="http://schemas.openxmlformats.org/officeDocument/2006/relationships/tags" Target="../tags/tag277.xml"/><Relationship Id="rId2" Type="http://schemas.openxmlformats.org/officeDocument/2006/relationships/tags" Target="../tags/tag276.xml"/><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4" Type="http://schemas.openxmlformats.org/officeDocument/2006/relationships/tags" Target="../tags/tag282.xml"/><Relationship Id="rId3" Type="http://schemas.openxmlformats.org/officeDocument/2006/relationships/tags" Target="../tags/tag281.xml"/><Relationship Id="rId2" Type="http://schemas.openxmlformats.org/officeDocument/2006/relationships/tags" Target="../tags/tag280.xml"/><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7" Type="http://schemas.openxmlformats.org/officeDocument/2006/relationships/tags" Target="../tags/tag288.xml"/><Relationship Id="rId6" Type="http://schemas.openxmlformats.org/officeDocument/2006/relationships/tags" Target="../tags/tag287.xml"/><Relationship Id="rId5" Type="http://schemas.openxmlformats.org/officeDocument/2006/relationships/tags" Target="../tags/tag286.xml"/><Relationship Id="rId4" Type="http://schemas.openxmlformats.org/officeDocument/2006/relationships/tags" Target="../tags/tag285.xml"/><Relationship Id="rId3" Type="http://schemas.openxmlformats.org/officeDocument/2006/relationships/tags" Target="../tags/tag284.xml"/><Relationship Id="rId2" Type="http://schemas.openxmlformats.org/officeDocument/2006/relationships/tags" Target="../tags/tag283.xml"/><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7" Type="http://schemas.openxmlformats.org/officeDocument/2006/relationships/tags" Target="../tags/tag294.xml"/><Relationship Id="rId6" Type="http://schemas.openxmlformats.org/officeDocument/2006/relationships/tags" Target="../tags/tag293.xml"/><Relationship Id="rId5" Type="http://schemas.openxmlformats.org/officeDocument/2006/relationships/tags" Target="../tags/tag292.xml"/><Relationship Id="rId4" Type="http://schemas.openxmlformats.org/officeDocument/2006/relationships/tags" Target="../tags/tag291.xml"/><Relationship Id="rId3" Type="http://schemas.openxmlformats.org/officeDocument/2006/relationships/tags" Target="../tags/tag290.xml"/><Relationship Id="rId2" Type="http://schemas.openxmlformats.org/officeDocument/2006/relationships/tags" Target="../tags/tag289.xml"/><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6" Type="http://schemas.openxmlformats.org/officeDocument/2006/relationships/tags" Target="../tags/tag299.xml"/><Relationship Id="rId5" Type="http://schemas.openxmlformats.org/officeDocument/2006/relationships/tags" Target="../tags/tag298.xml"/><Relationship Id="rId4" Type="http://schemas.openxmlformats.org/officeDocument/2006/relationships/tags" Target="../tags/tag297.xml"/><Relationship Id="rId3" Type="http://schemas.openxmlformats.org/officeDocument/2006/relationships/tags" Target="../tags/tag296.xml"/><Relationship Id="rId2" Type="http://schemas.openxmlformats.org/officeDocument/2006/relationships/tags" Target="../tags/tag295.xml"/><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6" Type="http://schemas.openxmlformats.org/officeDocument/2006/relationships/tags" Target="../tags/tag304.xml"/><Relationship Id="rId5" Type="http://schemas.openxmlformats.org/officeDocument/2006/relationships/tags" Target="../tags/tag303.xml"/><Relationship Id="rId4" Type="http://schemas.openxmlformats.org/officeDocument/2006/relationships/tags" Target="../tags/tag302.xml"/><Relationship Id="rId3" Type="http://schemas.openxmlformats.org/officeDocument/2006/relationships/tags" Target="../tags/tag301.xml"/><Relationship Id="rId2" Type="http://schemas.openxmlformats.org/officeDocument/2006/relationships/tags" Target="../tags/tag300.xml"/><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ags" Target="../tags/tag311.xml"/><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9" Type="http://schemas.openxmlformats.org/officeDocument/2006/relationships/tags" Target="../tags/tag317.xml"/><Relationship Id="rId8" Type="http://schemas.openxmlformats.org/officeDocument/2006/relationships/tags" Target="../tags/tag316.xml"/><Relationship Id="rId7" Type="http://schemas.openxmlformats.org/officeDocument/2006/relationships/tags" Target="../tags/tag315.xml"/><Relationship Id="rId6" Type="http://schemas.openxmlformats.org/officeDocument/2006/relationships/tags" Target="../tags/tag314.xml"/><Relationship Id="rId5" Type="http://schemas.openxmlformats.org/officeDocument/2006/relationships/image" Target="../media/image2.png"/><Relationship Id="rId4" Type="http://schemas.openxmlformats.org/officeDocument/2006/relationships/tags" Target="../tags/tag313.xml"/><Relationship Id="rId3" Type="http://schemas.openxmlformats.org/officeDocument/2006/relationships/image" Target="../media/image1.png"/><Relationship Id="rId2" Type="http://schemas.openxmlformats.org/officeDocument/2006/relationships/tags" Target="../tags/tag312.xml"/><Relationship Id="rId13" Type="http://schemas.openxmlformats.org/officeDocument/2006/relationships/image" Target="../media/image5.png"/><Relationship Id="rId12" Type="http://schemas.openxmlformats.org/officeDocument/2006/relationships/tags" Target="../tags/tag318.xml"/><Relationship Id="rId11" Type="http://schemas.openxmlformats.org/officeDocument/2006/relationships/image" Target="../media/image4.svg"/><Relationship Id="rId10" Type="http://schemas.openxmlformats.org/officeDocument/2006/relationships/image" Target="../media/image3.png"/><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6" Type="http://schemas.openxmlformats.org/officeDocument/2006/relationships/tags" Target="../tags/tag323.xml"/><Relationship Id="rId5" Type="http://schemas.openxmlformats.org/officeDocument/2006/relationships/tags" Target="../tags/tag322.xml"/><Relationship Id="rId4" Type="http://schemas.openxmlformats.org/officeDocument/2006/relationships/tags" Target="../tags/tag321.xml"/><Relationship Id="rId3" Type="http://schemas.openxmlformats.org/officeDocument/2006/relationships/tags" Target="../tags/tag320.xml"/><Relationship Id="rId2" Type="http://schemas.openxmlformats.org/officeDocument/2006/relationships/tags" Target="../tags/tag319.xml"/><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7" Type="http://schemas.openxmlformats.org/officeDocument/2006/relationships/tags" Target="../tags/tag329.xml"/><Relationship Id="rId6" Type="http://schemas.openxmlformats.org/officeDocument/2006/relationships/tags" Target="../tags/tag328.xml"/><Relationship Id="rId5" Type="http://schemas.openxmlformats.org/officeDocument/2006/relationships/tags" Target="../tags/tag327.xml"/><Relationship Id="rId4" Type="http://schemas.openxmlformats.org/officeDocument/2006/relationships/tags" Target="../tags/tag326.xml"/><Relationship Id="rId3" Type="http://schemas.openxmlformats.org/officeDocument/2006/relationships/tags" Target="../tags/tag325.xml"/><Relationship Id="rId2" Type="http://schemas.openxmlformats.org/officeDocument/2006/relationships/tags" Target="../tags/tag324.xml"/><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9" Type="http://schemas.openxmlformats.org/officeDocument/2006/relationships/tags" Target="../tags/tag337.xml"/><Relationship Id="rId8" Type="http://schemas.openxmlformats.org/officeDocument/2006/relationships/tags" Target="../tags/tag336.xml"/><Relationship Id="rId7" Type="http://schemas.openxmlformats.org/officeDocument/2006/relationships/tags" Target="../tags/tag335.xml"/><Relationship Id="rId6" Type="http://schemas.openxmlformats.org/officeDocument/2006/relationships/tags" Target="../tags/tag334.xml"/><Relationship Id="rId5" Type="http://schemas.openxmlformats.org/officeDocument/2006/relationships/tags" Target="../tags/tag333.xml"/><Relationship Id="rId4" Type="http://schemas.openxmlformats.org/officeDocument/2006/relationships/tags" Target="../tags/tag332.xml"/><Relationship Id="rId3" Type="http://schemas.openxmlformats.org/officeDocument/2006/relationships/tags" Target="../tags/tag331.xml"/><Relationship Id="rId2" Type="http://schemas.openxmlformats.org/officeDocument/2006/relationships/tags" Target="../tags/tag330.xml"/><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5" Type="http://schemas.openxmlformats.org/officeDocument/2006/relationships/tags" Target="../tags/tag341.xml"/><Relationship Id="rId4" Type="http://schemas.openxmlformats.org/officeDocument/2006/relationships/tags" Target="../tags/tag340.xml"/><Relationship Id="rId3" Type="http://schemas.openxmlformats.org/officeDocument/2006/relationships/tags" Target="../tags/tag339.xml"/><Relationship Id="rId2" Type="http://schemas.openxmlformats.org/officeDocument/2006/relationships/tags" Target="../tags/tag338.xml"/><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4" Type="http://schemas.openxmlformats.org/officeDocument/2006/relationships/tags" Target="../tags/tag344.xml"/><Relationship Id="rId3" Type="http://schemas.openxmlformats.org/officeDocument/2006/relationships/tags" Target="../tags/tag343.xml"/><Relationship Id="rId2" Type="http://schemas.openxmlformats.org/officeDocument/2006/relationships/tags" Target="../tags/tag342.xml"/><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7" Type="http://schemas.openxmlformats.org/officeDocument/2006/relationships/tags" Target="../tags/tag350.xml"/><Relationship Id="rId6" Type="http://schemas.openxmlformats.org/officeDocument/2006/relationships/tags" Target="../tags/tag349.xml"/><Relationship Id="rId5" Type="http://schemas.openxmlformats.org/officeDocument/2006/relationships/tags" Target="../tags/tag348.xml"/><Relationship Id="rId4" Type="http://schemas.openxmlformats.org/officeDocument/2006/relationships/tags" Target="../tags/tag347.xml"/><Relationship Id="rId3" Type="http://schemas.openxmlformats.org/officeDocument/2006/relationships/tags" Target="../tags/tag346.xml"/><Relationship Id="rId2" Type="http://schemas.openxmlformats.org/officeDocument/2006/relationships/tags" Target="../tags/tag345.xml"/><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7" Type="http://schemas.openxmlformats.org/officeDocument/2006/relationships/tags" Target="../tags/tag356.xml"/><Relationship Id="rId6" Type="http://schemas.openxmlformats.org/officeDocument/2006/relationships/tags" Target="../tags/tag355.xml"/><Relationship Id="rId5" Type="http://schemas.openxmlformats.org/officeDocument/2006/relationships/tags" Target="../tags/tag354.xml"/><Relationship Id="rId4" Type="http://schemas.openxmlformats.org/officeDocument/2006/relationships/tags" Target="../tags/tag353.xml"/><Relationship Id="rId3" Type="http://schemas.openxmlformats.org/officeDocument/2006/relationships/tags" Target="../tags/tag352.xml"/><Relationship Id="rId2" Type="http://schemas.openxmlformats.org/officeDocument/2006/relationships/tags" Target="../tags/tag351.xml"/><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6" Type="http://schemas.openxmlformats.org/officeDocument/2006/relationships/tags" Target="../tags/tag361.xml"/><Relationship Id="rId5" Type="http://schemas.openxmlformats.org/officeDocument/2006/relationships/tags" Target="../tags/tag360.xml"/><Relationship Id="rId4" Type="http://schemas.openxmlformats.org/officeDocument/2006/relationships/tags" Target="../tags/tag359.xml"/><Relationship Id="rId3" Type="http://schemas.openxmlformats.org/officeDocument/2006/relationships/tags" Target="../tags/tag358.xml"/><Relationship Id="rId2" Type="http://schemas.openxmlformats.org/officeDocument/2006/relationships/tags" Target="../tags/tag357.xml"/><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6" Type="http://schemas.openxmlformats.org/officeDocument/2006/relationships/tags" Target="../tags/tag366.xml"/><Relationship Id="rId5" Type="http://schemas.openxmlformats.org/officeDocument/2006/relationships/tags" Target="../tags/tag365.xml"/><Relationship Id="rId4" Type="http://schemas.openxmlformats.org/officeDocument/2006/relationships/tags" Target="../tags/tag364.xml"/><Relationship Id="rId3" Type="http://schemas.openxmlformats.org/officeDocument/2006/relationships/tags" Target="../tags/tag363.xml"/><Relationship Id="rId2" Type="http://schemas.openxmlformats.org/officeDocument/2006/relationships/tags" Target="../tags/tag362.xml"/><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ags" Target="../tags/tag373.xml"/><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9" Type="http://schemas.openxmlformats.org/officeDocument/2006/relationships/tags" Target="../tags/tag379.xml"/><Relationship Id="rId8" Type="http://schemas.openxmlformats.org/officeDocument/2006/relationships/tags" Target="../tags/tag378.xml"/><Relationship Id="rId7" Type="http://schemas.openxmlformats.org/officeDocument/2006/relationships/tags" Target="../tags/tag377.xml"/><Relationship Id="rId6" Type="http://schemas.openxmlformats.org/officeDocument/2006/relationships/tags" Target="../tags/tag376.xml"/><Relationship Id="rId5" Type="http://schemas.openxmlformats.org/officeDocument/2006/relationships/image" Target="../media/image2.png"/><Relationship Id="rId4" Type="http://schemas.openxmlformats.org/officeDocument/2006/relationships/tags" Target="../tags/tag375.xml"/><Relationship Id="rId3" Type="http://schemas.openxmlformats.org/officeDocument/2006/relationships/image" Target="../media/image1.png"/><Relationship Id="rId2" Type="http://schemas.openxmlformats.org/officeDocument/2006/relationships/tags" Target="../tags/tag374.xml"/><Relationship Id="rId13" Type="http://schemas.openxmlformats.org/officeDocument/2006/relationships/image" Target="../media/image5.png"/><Relationship Id="rId12" Type="http://schemas.openxmlformats.org/officeDocument/2006/relationships/tags" Target="../tags/tag380.xml"/><Relationship Id="rId11" Type="http://schemas.openxmlformats.org/officeDocument/2006/relationships/image" Target="../media/image4.svg"/><Relationship Id="rId10" Type="http://schemas.openxmlformats.org/officeDocument/2006/relationships/image" Target="../media/image3.png"/><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6" Type="http://schemas.openxmlformats.org/officeDocument/2006/relationships/tags" Target="../tags/tag385.xml"/><Relationship Id="rId5" Type="http://schemas.openxmlformats.org/officeDocument/2006/relationships/tags" Target="../tags/tag384.xml"/><Relationship Id="rId4" Type="http://schemas.openxmlformats.org/officeDocument/2006/relationships/tags" Target="../tags/tag383.xml"/><Relationship Id="rId3" Type="http://schemas.openxmlformats.org/officeDocument/2006/relationships/tags" Target="../tags/tag382.xml"/><Relationship Id="rId2" Type="http://schemas.openxmlformats.org/officeDocument/2006/relationships/tags" Target="../tags/tag381.xml"/><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7" Type="http://schemas.openxmlformats.org/officeDocument/2006/relationships/tags" Target="../tags/tag391.xml"/><Relationship Id="rId6" Type="http://schemas.openxmlformats.org/officeDocument/2006/relationships/tags" Target="../tags/tag390.xml"/><Relationship Id="rId5" Type="http://schemas.openxmlformats.org/officeDocument/2006/relationships/tags" Target="../tags/tag389.xml"/><Relationship Id="rId4" Type="http://schemas.openxmlformats.org/officeDocument/2006/relationships/tags" Target="../tags/tag388.xml"/><Relationship Id="rId3" Type="http://schemas.openxmlformats.org/officeDocument/2006/relationships/tags" Target="../tags/tag387.xml"/><Relationship Id="rId2" Type="http://schemas.openxmlformats.org/officeDocument/2006/relationships/tags" Target="../tags/tag386.xml"/><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9" Type="http://schemas.openxmlformats.org/officeDocument/2006/relationships/tags" Target="../tags/tag399.xml"/><Relationship Id="rId8" Type="http://schemas.openxmlformats.org/officeDocument/2006/relationships/tags" Target="../tags/tag398.xml"/><Relationship Id="rId7" Type="http://schemas.openxmlformats.org/officeDocument/2006/relationships/tags" Target="../tags/tag397.xml"/><Relationship Id="rId6" Type="http://schemas.openxmlformats.org/officeDocument/2006/relationships/tags" Target="../tags/tag396.xml"/><Relationship Id="rId5" Type="http://schemas.openxmlformats.org/officeDocument/2006/relationships/tags" Target="../tags/tag395.xml"/><Relationship Id="rId4" Type="http://schemas.openxmlformats.org/officeDocument/2006/relationships/tags" Target="../tags/tag394.xml"/><Relationship Id="rId3" Type="http://schemas.openxmlformats.org/officeDocument/2006/relationships/tags" Target="../tags/tag393.xml"/><Relationship Id="rId2" Type="http://schemas.openxmlformats.org/officeDocument/2006/relationships/tags" Target="../tags/tag392.xml"/><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5" Type="http://schemas.openxmlformats.org/officeDocument/2006/relationships/tags" Target="../tags/tag403.xml"/><Relationship Id="rId4" Type="http://schemas.openxmlformats.org/officeDocument/2006/relationships/tags" Target="../tags/tag402.xml"/><Relationship Id="rId3" Type="http://schemas.openxmlformats.org/officeDocument/2006/relationships/tags" Target="../tags/tag401.xml"/><Relationship Id="rId2" Type="http://schemas.openxmlformats.org/officeDocument/2006/relationships/tags" Target="../tags/tag400.xml"/><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4" Type="http://schemas.openxmlformats.org/officeDocument/2006/relationships/tags" Target="../tags/tag406.xml"/><Relationship Id="rId3" Type="http://schemas.openxmlformats.org/officeDocument/2006/relationships/tags" Target="../tags/tag405.xml"/><Relationship Id="rId2" Type="http://schemas.openxmlformats.org/officeDocument/2006/relationships/tags" Target="../tags/tag404.xml"/><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7" Type="http://schemas.openxmlformats.org/officeDocument/2006/relationships/tags" Target="../tags/tag412.xml"/><Relationship Id="rId6" Type="http://schemas.openxmlformats.org/officeDocument/2006/relationships/tags" Target="../tags/tag411.xml"/><Relationship Id="rId5" Type="http://schemas.openxmlformats.org/officeDocument/2006/relationships/tags" Target="../tags/tag410.xml"/><Relationship Id="rId4" Type="http://schemas.openxmlformats.org/officeDocument/2006/relationships/tags" Target="../tags/tag409.xml"/><Relationship Id="rId3" Type="http://schemas.openxmlformats.org/officeDocument/2006/relationships/tags" Target="../tags/tag408.xml"/><Relationship Id="rId2" Type="http://schemas.openxmlformats.org/officeDocument/2006/relationships/tags" Target="../tags/tag407.xml"/><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7" Type="http://schemas.openxmlformats.org/officeDocument/2006/relationships/tags" Target="../tags/tag418.xml"/><Relationship Id="rId6" Type="http://schemas.openxmlformats.org/officeDocument/2006/relationships/tags" Target="../tags/tag417.xml"/><Relationship Id="rId5" Type="http://schemas.openxmlformats.org/officeDocument/2006/relationships/tags" Target="../tags/tag416.xml"/><Relationship Id="rId4" Type="http://schemas.openxmlformats.org/officeDocument/2006/relationships/tags" Target="../tags/tag415.xml"/><Relationship Id="rId3" Type="http://schemas.openxmlformats.org/officeDocument/2006/relationships/tags" Target="../tags/tag414.xml"/><Relationship Id="rId2" Type="http://schemas.openxmlformats.org/officeDocument/2006/relationships/tags" Target="../tags/tag413.xml"/><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6" Type="http://schemas.openxmlformats.org/officeDocument/2006/relationships/tags" Target="../tags/tag423.xml"/><Relationship Id="rId5" Type="http://schemas.openxmlformats.org/officeDocument/2006/relationships/tags" Target="../tags/tag422.xml"/><Relationship Id="rId4" Type="http://schemas.openxmlformats.org/officeDocument/2006/relationships/tags" Target="../tags/tag421.xml"/><Relationship Id="rId3" Type="http://schemas.openxmlformats.org/officeDocument/2006/relationships/tags" Target="../tags/tag420.xml"/><Relationship Id="rId2" Type="http://schemas.openxmlformats.org/officeDocument/2006/relationships/tags" Target="../tags/tag419.xml"/><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6" Type="http://schemas.openxmlformats.org/officeDocument/2006/relationships/tags" Target="../tags/tag428.xml"/><Relationship Id="rId5" Type="http://schemas.openxmlformats.org/officeDocument/2006/relationships/tags" Target="../tags/tag427.xml"/><Relationship Id="rId4" Type="http://schemas.openxmlformats.org/officeDocument/2006/relationships/tags" Target="../tags/tag426.xml"/><Relationship Id="rId3" Type="http://schemas.openxmlformats.org/officeDocument/2006/relationships/tags" Target="../tags/tag425.xml"/><Relationship Id="rId2" Type="http://schemas.openxmlformats.org/officeDocument/2006/relationships/tags" Target="../tags/tag424.xml"/><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ags" Target="../tags/tag435.xml"/><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9" Type="http://schemas.openxmlformats.org/officeDocument/2006/relationships/tags" Target="../tags/tag441.xml"/><Relationship Id="rId8" Type="http://schemas.openxmlformats.org/officeDocument/2006/relationships/tags" Target="../tags/tag440.xml"/><Relationship Id="rId7" Type="http://schemas.openxmlformats.org/officeDocument/2006/relationships/tags" Target="../tags/tag439.xml"/><Relationship Id="rId6" Type="http://schemas.openxmlformats.org/officeDocument/2006/relationships/tags" Target="../tags/tag438.xml"/><Relationship Id="rId5" Type="http://schemas.openxmlformats.org/officeDocument/2006/relationships/image" Target="../media/image2.png"/><Relationship Id="rId4" Type="http://schemas.openxmlformats.org/officeDocument/2006/relationships/tags" Target="../tags/tag437.xml"/><Relationship Id="rId3" Type="http://schemas.openxmlformats.org/officeDocument/2006/relationships/image" Target="../media/image1.png"/><Relationship Id="rId2" Type="http://schemas.openxmlformats.org/officeDocument/2006/relationships/tags" Target="../tags/tag436.xml"/><Relationship Id="rId13" Type="http://schemas.openxmlformats.org/officeDocument/2006/relationships/image" Target="../media/image5.png"/><Relationship Id="rId12" Type="http://schemas.openxmlformats.org/officeDocument/2006/relationships/tags" Target="../tags/tag442.xml"/><Relationship Id="rId11" Type="http://schemas.openxmlformats.org/officeDocument/2006/relationships/image" Target="../media/image4.svg"/><Relationship Id="rId10" Type="http://schemas.openxmlformats.org/officeDocument/2006/relationships/image" Target="../media/image3.png"/><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6" Type="http://schemas.openxmlformats.org/officeDocument/2006/relationships/tags" Target="../tags/tag447.xml"/><Relationship Id="rId5" Type="http://schemas.openxmlformats.org/officeDocument/2006/relationships/tags" Target="../tags/tag446.xml"/><Relationship Id="rId4" Type="http://schemas.openxmlformats.org/officeDocument/2006/relationships/tags" Target="../tags/tag445.xml"/><Relationship Id="rId3" Type="http://schemas.openxmlformats.org/officeDocument/2006/relationships/tags" Target="../tags/tag444.xml"/><Relationship Id="rId2" Type="http://schemas.openxmlformats.org/officeDocument/2006/relationships/tags" Target="../tags/tag443.xml"/><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7" Type="http://schemas.openxmlformats.org/officeDocument/2006/relationships/tags" Target="../tags/tag453.xml"/><Relationship Id="rId6" Type="http://schemas.openxmlformats.org/officeDocument/2006/relationships/tags" Target="../tags/tag452.xml"/><Relationship Id="rId5" Type="http://schemas.openxmlformats.org/officeDocument/2006/relationships/tags" Target="../tags/tag451.xml"/><Relationship Id="rId4" Type="http://schemas.openxmlformats.org/officeDocument/2006/relationships/tags" Target="../tags/tag450.xml"/><Relationship Id="rId3" Type="http://schemas.openxmlformats.org/officeDocument/2006/relationships/tags" Target="../tags/tag449.xml"/><Relationship Id="rId2" Type="http://schemas.openxmlformats.org/officeDocument/2006/relationships/tags" Target="../tags/tag448.xml"/><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9" Type="http://schemas.openxmlformats.org/officeDocument/2006/relationships/tags" Target="../tags/tag461.xml"/><Relationship Id="rId8" Type="http://schemas.openxmlformats.org/officeDocument/2006/relationships/tags" Target="../tags/tag460.xml"/><Relationship Id="rId7" Type="http://schemas.openxmlformats.org/officeDocument/2006/relationships/tags" Target="../tags/tag459.xml"/><Relationship Id="rId6" Type="http://schemas.openxmlformats.org/officeDocument/2006/relationships/tags" Target="../tags/tag458.xml"/><Relationship Id="rId5" Type="http://schemas.openxmlformats.org/officeDocument/2006/relationships/tags" Target="../tags/tag457.xml"/><Relationship Id="rId4" Type="http://schemas.openxmlformats.org/officeDocument/2006/relationships/tags" Target="../tags/tag456.xml"/><Relationship Id="rId3" Type="http://schemas.openxmlformats.org/officeDocument/2006/relationships/tags" Target="../tags/tag455.xml"/><Relationship Id="rId2" Type="http://schemas.openxmlformats.org/officeDocument/2006/relationships/tags" Target="../tags/tag454.xml"/><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5" Type="http://schemas.openxmlformats.org/officeDocument/2006/relationships/tags" Target="../tags/tag465.xml"/><Relationship Id="rId4" Type="http://schemas.openxmlformats.org/officeDocument/2006/relationships/tags" Target="../tags/tag464.xml"/><Relationship Id="rId3" Type="http://schemas.openxmlformats.org/officeDocument/2006/relationships/tags" Target="../tags/tag463.xml"/><Relationship Id="rId2" Type="http://schemas.openxmlformats.org/officeDocument/2006/relationships/tags" Target="../tags/tag462.xml"/><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4" Type="http://schemas.openxmlformats.org/officeDocument/2006/relationships/tags" Target="../tags/tag468.xml"/><Relationship Id="rId3" Type="http://schemas.openxmlformats.org/officeDocument/2006/relationships/tags" Target="../tags/tag467.xml"/><Relationship Id="rId2" Type="http://schemas.openxmlformats.org/officeDocument/2006/relationships/tags" Target="../tags/tag466.xml"/><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7" Type="http://schemas.openxmlformats.org/officeDocument/2006/relationships/tags" Target="../tags/tag474.xml"/><Relationship Id="rId6" Type="http://schemas.openxmlformats.org/officeDocument/2006/relationships/tags" Target="../tags/tag473.xml"/><Relationship Id="rId5" Type="http://schemas.openxmlformats.org/officeDocument/2006/relationships/tags" Target="../tags/tag472.xml"/><Relationship Id="rId4" Type="http://schemas.openxmlformats.org/officeDocument/2006/relationships/tags" Target="../tags/tag471.xml"/><Relationship Id="rId3" Type="http://schemas.openxmlformats.org/officeDocument/2006/relationships/tags" Target="../tags/tag470.xml"/><Relationship Id="rId2" Type="http://schemas.openxmlformats.org/officeDocument/2006/relationships/tags" Target="../tags/tag469.xml"/><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7" Type="http://schemas.openxmlformats.org/officeDocument/2006/relationships/tags" Target="../tags/tag480.xml"/><Relationship Id="rId6" Type="http://schemas.openxmlformats.org/officeDocument/2006/relationships/tags" Target="../tags/tag479.xml"/><Relationship Id="rId5" Type="http://schemas.openxmlformats.org/officeDocument/2006/relationships/tags" Target="../tags/tag478.xml"/><Relationship Id="rId4" Type="http://schemas.openxmlformats.org/officeDocument/2006/relationships/tags" Target="../tags/tag477.xml"/><Relationship Id="rId3" Type="http://schemas.openxmlformats.org/officeDocument/2006/relationships/tags" Target="../tags/tag476.xml"/><Relationship Id="rId2" Type="http://schemas.openxmlformats.org/officeDocument/2006/relationships/tags" Target="../tags/tag475.xml"/><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6" Type="http://schemas.openxmlformats.org/officeDocument/2006/relationships/tags" Target="../tags/tag485.xml"/><Relationship Id="rId5" Type="http://schemas.openxmlformats.org/officeDocument/2006/relationships/tags" Target="../tags/tag484.xml"/><Relationship Id="rId4" Type="http://schemas.openxmlformats.org/officeDocument/2006/relationships/tags" Target="../tags/tag483.xml"/><Relationship Id="rId3" Type="http://schemas.openxmlformats.org/officeDocument/2006/relationships/tags" Target="../tags/tag482.xml"/><Relationship Id="rId2" Type="http://schemas.openxmlformats.org/officeDocument/2006/relationships/tags" Target="../tags/tag481.xml"/><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6" Type="http://schemas.openxmlformats.org/officeDocument/2006/relationships/tags" Target="../tags/tag490.xml"/><Relationship Id="rId5" Type="http://schemas.openxmlformats.org/officeDocument/2006/relationships/tags" Target="../tags/tag489.xml"/><Relationship Id="rId4" Type="http://schemas.openxmlformats.org/officeDocument/2006/relationships/tags" Target="../tags/tag488.xml"/><Relationship Id="rId3" Type="http://schemas.openxmlformats.org/officeDocument/2006/relationships/tags" Target="../tags/tag487.xml"/><Relationship Id="rId2" Type="http://schemas.openxmlformats.org/officeDocument/2006/relationships/tags" Target="../tags/tag486.xml"/><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ags" Target="../tags/tag497.xml"/><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9" Type="http://schemas.openxmlformats.org/officeDocument/2006/relationships/tags" Target="../tags/tag503.xml"/><Relationship Id="rId8" Type="http://schemas.openxmlformats.org/officeDocument/2006/relationships/tags" Target="../tags/tag502.xml"/><Relationship Id="rId7" Type="http://schemas.openxmlformats.org/officeDocument/2006/relationships/tags" Target="../tags/tag501.xml"/><Relationship Id="rId6" Type="http://schemas.openxmlformats.org/officeDocument/2006/relationships/tags" Target="../tags/tag500.xml"/><Relationship Id="rId5" Type="http://schemas.openxmlformats.org/officeDocument/2006/relationships/image" Target="../media/image2.png"/><Relationship Id="rId4" Type="http://schemas.openxmlformats.org/officeDocument/2006/relationships/tags" Target="../tags/tag499.xml"/><Relationship Id="rId3" Type="http://schemas.openxmlformats.org/officeDocument/2006/relationships/image" Target="../media/image1.png"/><Relationship Id="rId2" Type="http://schemas.openxmlformats.org/officeDocument/2006/relationships/tags" Target="../tags/tag498.xml"/><Relationship Id="rId13" Type="http://schemas.openxmlformats.org/officeDocument/2006/relationships/image" Target="../media/image5.png"/><Relationship Id="rId12" Type="http://schemas.openxmlformats.org/officeDocument/2006/relationships/tags" Target="../tags/tag504.xml"/><Relationship Id="rId11" Type="http://schemas.openxmlformats.org/officeDocument/2006/relationships/image" Target="../media/image4.svg"/><Relationship Id="rId10" Type="http://schemas.openxmlformats.org/officeDocument/2006/relationships/image" Target="../media/image3.png"/><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6" Type="http://schemas.openxmlformats.org/officeDocument/2006/relationships/tags" Target="../tags/tag509.xml"/><Relationship Id="rId5" Type="http://schemas.openxmlformats.org/officeDocument/2006/relationships/tags" Target="../tags/tag508.xml"/><Relationship Id="rId4" Type="http://schemas.openxmlformats.org/officeDocument/2006/relationships/tags" Target="../tags/tag507.xml"/><Relationship Id="rId3" Type="http://schemas.openxmlformats.org/officeDocument/2006/relationships/tags" Target="../tags/tag506.xml"/><Relationship Id="rId2" Type="http://schemas.openxmlformats.org/officeDocument/2006/relationships/tags" Target="../tags/tag505.xml"/><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7" Type="http://schemas.openxmlformats.org/officeDocument/2006/relationships/tags" Target="../tags/tag515.xml"/><Relationship Id="rId6" Type="http://schemas.openxmlformats.org/officeDocument/2006/relationships/tags" Target="../tags/tag514.xml"/><Relationship Id="rId5" Type="http://schemas.openxmlformats.org/officeDocument/2006/relationships/tags" Target="../tags/tag513.xml"/><Relationship Id="rId4" Type="http://schemas.openxmlformats.org/officeDocument/2006/relationships/tags" Target="../tags/tag512.xml"/><Relationship Id="rId3" Type="http://schemas.openxmlformats.org/officeDocument/2006/relationships/tags" Target="../tags/tag511.xml"/><Relationship Id="rId2" Type="http://schemas.openxmlformats.org/officeDocument/2006/relationships/tags" Target="../tags/tag510.xml"/><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9" Type="http://schemas.openxmlformats.org/officeDocument/2006/relationships/tags" Target="../tags/tag523.xml"/><Relationship Id="rId8" Type="http://schemas.openxmlformats.org/officeDocument/2006/relationships/tags" Target="../tags/tag522.xml"/><Relationship Id="rId7" Type="http://schemas.openxmlformats.org/officeDocument/2006/relationships/tags" Target="../tags/tag521.xml"/><Relationship Id="rId6" Type="http://schemas.openxmlformats.org/officeDocument/2006/relationships/tags" Target="../tags/tag520.xml"/><Relationship Id="rId5" Type="http://schemas.openxmlformats.org/officeDocument/2006/relationships/tags" Target="../tags/tag519.xml"/><Relationship Id="rId4" Type="http://schemas.openxmlformats.org/officeDocument/2006/relationships/tags" Target="../tags/tag518.xml"/><Relationship Id="rId3" Type="http://schemas.openxmlformats.org/officeDocument/2006/relationships/tags" Target="../tags/tag517.xml"/><Relationship Id="rId2" Type="http://schemas.openxmlformats.org/officeDocument/2006/relationships/tags" Target="../tags/tag516.xml"/><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5" Type="http://schemas.openxmlformats.org/officeDocument/2006/relationships/tags" Target="../tags/tag527.xml"/><Relationship Id="rId4" Type="http://schemas.openxmlformats.org/officeDocument/2006/relationships/tags" Target="../tags/tag526.xml"/><Relationship Id="rId3" Type="http://schemas.openxmlformats.org/officeDocument/2006/relationships/tags" Target="../tags/tag525.xml"/><Relationship Id="rId2" Type="http://schemas.openxmlformats.org/officeDocument/2006/relationships/tags" Target="../tags/tag524.xml"/><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4" Type="http://schemas.openxmlformats.org/officeDocument/2006/relationships/tags" Target="../tags/tag530.xml"/><Relationship Id="rId3" Type="http://schemas.openxmlformats.org/officeDocument/2006/relationships/tags" Target="../tags/tag529.xml"/><Relationship Id="rId2" Type="http://schemas.openxmlformats.org/officeDocument/2006/relationships/tags" Target="../tags/tag528.xml"/><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7" Type="http://schemas.openxmlformats.org/officeDocument/2006/relationships/tags" Target="../tags/tag536.xml"/><Relationship Id="rId6" Type="http://schemas.openxmlformats.org/officeDocument/2006/relationships/tags" Target="../tags/tag535.xml"/><Relationship Id="rId5" Type="http://schemas.openxmlformats.org/officeDocument/2006/relationships/tags" Target="../tags/tag534.xml"/><Relationship Id="rId4" Type="http://schemas.openxmlformats.org/officeDocument/2006/relationships/tags" Target="../tags/tag533.xml"/><Relationship Id="rId3" Type="http://schemas.openxmlformats.org/officeDocument/2006/relationships/tags" Target="../tags/tag532.xml"/><Relationship Id="rId2" Type="http://schemas.openxmlformats.org/officeDocument/2006/relationships/tags" Target="../tags/tag531.xml"/><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7" Type="http://schemas.openxmlformats.org/officeDocument/2006/relationships/tags" Target="../tags/tag542.xml"/><Relationship Id="rId6" Type="http://schemas.openxmlformats.org/officeDocument/2006/relationships/tags" Target="../tags/tag541.xml"/><Relationship Id="rId5" Type="http://schemas.openxmlformats.org/officeDocument/2006/relationships/tags" Target="../tags/tag540.xml"/><Relationship Id="rId4" Type="http://schemas.openxmlformats.org/officeDocument/2006/relationships/tags" Target="../tags/tag539.xml"/><Relationship Id="rId3" Type="http://schemas.openxmlformats.org/officeDocument/2006/relationships/tags" Target="../tags/tag538.xml"/><Relationship Id="rId2" Type="http://schemas.openxmlformats.org/officeDocument/2006/relationships/tags" Target="../tags/tag537.xml"/><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6" Type="http://schemas.openxmlformats.org/officeDocument/2006/relationships/tags" Target="../tags/tag547.xml"/><Relationship Id="rId5" Type="http://schemas.openxmlformats.org/officeDocument/2006/relationships/tags" Target="../tags/tag546.xml"/><Relationship Id="rId4" Type="http://schemas.openxmlformats.org/officeDocument/2006/relationships/tags" Target="../tags/tag545.xml"/><Relationship Id="rId3" Type="http://schemas.openxmlformats.org/officeDocument/2006/relationships/tags" Target="../tags/tag544.xml"/><Relationship Id="rId2" Type="http://schemas.openxmlformats.org/officeDocument/2006/relationships/tags" Target="../tags/tag543.xml"/><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accent6">
            <a:lumMod val="40000"/>
            <a:lumOff val="60000"/>
            <a:alpha val="10000"/>
          </a:schemeClr>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rcRect t="2242" b="84659"/>
          <a:stretch>
            <a:fillRect/>
          </a:stretch>
        </p:blipFill>
        <p:spPr>
          <a:xfrm>
            <a:off x="0" y="0"/>
            <a:ext cx="12192000" cy="6858000"/>
          </a:xfrm>
          <a:prstGeom prst="rect">
            <a:avLst/>
          </a:prstGeom>
        </p:spPr>
      </p:pic>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accent6">
            <a:lumMod val="40000"/>
            <a:lumOff val="60000"/>
            <a:alpha val="10000"/>
          </a:schemeClr>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rcRect t="2242" b="84659"/>
          <a:stretch>
            <a:fillRect/>
          </a:stretch>
        </p:blipFill>
        <p:spPr>
          <a:xfrm>
            <a:off x="0" y="0"/>
            <a:ext cx="12192000" cy="6858000"/>
          </a:xfrm>
          <a:prstGeom prst="rect">
            <a:avLst/>
          </a:prstGeom>
        </p:spPr>
      </p:pic>
    </p:spTree>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accent6">
            <a:lumMod val="40000"/>
            <a:lumOff val="60000"/>
            <a:alpha val="10000"/>
          </a:schemeClr>
        </a:solidFill>
        <a:effectLst/>
      </p:bgPr>
    </p:bg>
    <p:spTree>
      <p:nvGrpSpPr>
        <p:cNvPr id="1" name=""/>
        <p:cNvGrpSpPr/>
        <p:nvPr/>
      </p:nvGrpSpPr>
      <p:grpSpPr>
        <a:xfrm>
          <a:off x="0" y="0"/>
          <a:ext cx="0" cy="0"/>
          <a:chOff x="0" y="0"/>
          <a:chExt cx="0" cy="0"/>
        </a:xfrm>
      </p:grpSpPr>
      <p:pic>
        <p:nvPicPr>
          <p:cNvPr id="24" name="图片 23"/>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rcRect t="2242" b="84659"/>
          <a:stretch>
            <a:fillRect/>
          </a:stretch>
        </p:blipFill>
        <p:spPr>
          <a:xfrm>
            <a:off x="0" y="0"/>
            <a:ext cx="12192000" cy="6858000"/>
          </a:xfrm>
          <a:prstGeom prst="rect">
            <a:avLst/>
          </a:prstGeom>
        </p:spPr>
      </p:pic>
      <p:pic>
        <p:nvPicPr>
          <p:cNvPr id="26" name="图片 25"/>
          <p:cNvPicPr>
            <a:picLocks noChangeAspect="1"/>
          </p:cNvPicPr>
          <p:nvPr userDrawn="1">
            <p:custDataLst>
              <p:tags r:id="rId4"/>
            </p:custDataLst>
          </p:nvPr>
        </p:nvPicPr>
        <p:blipFill>
          <a:blip r:embed="rId5">
            <a:extLst>
              <a:ext uri="{28A0092B-C50C-407E-A947-70E740481C1C}">
                <a14:useLocalDpi xmlns:a14="http://schemas.microsoft.com/office/drawing/2010/main" val="0"/>
              </a:ext>
            </a:extLst>
          </a:blip>
          <a:srcRect t="36184" b="26061"/>
          <a:stretch>
            <a:fillRect/>
          </a:stretch>
        </p:blipFill>
        <p:spPr>
          <a:xfrm>
            <a:off x="0" y="5744210"/>
            <a:ext cx="12192000" cy="1115695"/>
          </a:xfrm>
          <a:prstGeom prst="rect">
            <a:avLst/>
          </a:prstGeom>
        </p:spPr>
      </p:pic>
      <p:sp>
        <p:nvSpPr>
          <p:cNvPr id="25" name="矩形 24"/>
          <p:cNvSpPr/>
          <p:nvPr userDrawn="1">
            <p:custDataLst>
              <p:tags r:id="rId6"/>
            </p:custDataLst>
          </p:nvPr>
        </p:nvSpPr>
        <p:spPr>
          <a:xfrm>
            <a:off x="-635" y="0"/>
            <a:ext cx="12192000" cy="6985635"/>
          </a:xfrm>
          <a:prstGeom prst="rect">
            <a:avLst/>
          </a:prstGeom>
          <a:gradFill>
            <a:gsLst>
              <a:gs pos="16000">
                <a:schemeClr val="bg1">
                  <a:alpha val="70000"/>
                </a:schemeClr>
              </a:gs>
              <a:gs pos="100000">
                <a:schemeClr val="accent6">
                  <a:lumMod val="20000"/>
                  <a:lumOff val="80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custDataLst>
              <p:tags r:id="rId7"/>
            </p:custDataLst>
          </p:nvPr>
        </p:nvSpPr>
        <p:spPr>
          <a:xfrm>
            <a:off x="0" y="0"/>
            <a:ext cx="12191365" cy="926465"/>
          </a:xfrm>
          <a:prstGeom prst="rect">
            <a:avLst/>
          </a:prstGeom>
          <a:solidFill>
            <a:srgbClr val="B5CF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userDrawn="1">
            <p:custDataLst>
              <p:tags r:id="rId8"/>
            </p:custDataLst>
          </p:nvPr>
        </p:nvGrpSpPr>
        <p:grpSpPr>
          <a:xfrm>
            <a:off x="287020" y="-140335"/>
            <a:ext cx="1424940" cy="937260"/>
            <a:chOff x="600" y="0"/>
            <a:chExt cx="2244" cy="1292"/>
          </a:xfrm>
        </p:grpSpPr>
        <p:pic>
          <p:nvPicPr>
            <p:cNvPr id="7" name="图形 6"/>
            <p:cNvPicPr>
              <a:picLocks noChangeAspect="1"/>
            </p:cNvPicPr>
            <p:nvPr userDrawn="1">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600" y="480"/>
              <a:ext cx="1547" cy="813"/>
            </a:xfrm>
            <a:prstGeom prst="rect">
              <a:avLst/>
            </a:prstGeom>
          </p:spPr>
        </p:pic>
        <p:pic>
          <p:nvPicPr>
            <p:cNvPr id="8" name="图片 7"/>
            <p:cNvPicPr>
              <a:picLocks noChangeAspect="1"/>
            </p:cNvPicPr>
            <p:nvPr userDrawn="1">
              <p:custDataLst>
                <p:tags r:id="rId12"/>
              </p:custDataLst>
            </p:nvPr>
          </p:nvPicPr>
          <p:blipFill>
            <a:blip r:embed="rId13">
              <a:extLst>
                <a:ext uri="{28A0092B-C50C-407E-A947-70E740481C1C}">
                  <a14:useLocalDpi xmlns:a14="http://schemas.microsoft.com/office/drawing/2010/main" val="0"/>
                </a:ext>
              </a:extLst>
            </a:blip>
            <a:stretch>
              <a:fillRect/>
            </a:stretch>
          </p:blipFill>
          <p:spPr>
            <a:xfrm>
              <a:off x="600" y="0"/>
              <a:ext cx="2245" cy="1166"/>
            </a:xfrm>
            <a:prstGeom prst="rect">
              <a:avLst/>
            </a:prstGeom>
          </p:spPr>
        </p:pic>
      </p:grpSp>
    </p:spTree>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custDataLst>
              <p:tags r:id="rId7"/>
            </p:custDataLst>
          </p:nvPr>
        </p:nvSpPr>
        <p:spPr/>
        <p:txBody>
          <a:bodyPr/>
          <a:lstStyle/>
          <a:p>
            <a:fld id="{EEBB8CD0-4FB5-4136-BB78-77579B377B0A}"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EEBB8CD0-4FB5-4136-BB78-77579B377B0A}"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EEBB8CD0-4FB5-4136-BB78-77579B377B0A}"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accent6">
            <a:lumMod val="40000"/>
            <a:lumOff val="60000"/>
            <a:alpha val="10000"/>
          </a:schemeClr>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rcRect t="2242" b="84659"/>
          <a:stretch>
            <a:fillRect/>
          </a:stretch>
        </p:blipFill>
        <p:spPr>
          <a:xfrm>
            <a:off x="0" y="0"/>
            <a:ext cx="12192000" cy="6858000"/>
          </a:xfrm>
          <a:prstGeom prst="rect">
            <a:avLst/>
          </a:prstGeom>
        </p:spPr>
      </p:pic>
    </p:spTree>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accent6">
            <a:lumMod val="40000"/>
            <a:lumOff val="60000"/>
            <a:alpha val="10000"/>
          </a:schemeClr>
        </a:solidFill>
        <a:effectLst/>
      </p:bgPr>
    </p:bg>
    <p:spTree>
      <p:nvGrpSpPr>
        <p:cNvPr id="1" name=""/>
        <p:cNvGrpSpPr/>
        <p:nvPr/>
      </p:nvGrpSpPr>
      <p:grpSpPr>
        <a:xfrm>
          <a:off x="0" y="0"/>
          <a:ext cx="0" cy="0"/>
          <a:chOff x="0" y="0"/>
          <a:chExt cx="0" cy="0"/>
        </a:xfrm>
      </p:grpSpPr>
      <p:pic>
        <p:nvPicPr>
          <p:cNvPr id="24" name="图片 23"/>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rcRect t="2242" b="84659"/>
          <a:stretch>
            <a:fillRect/>
          </a:stretch>
        </p:blipFill>
        <p:spPr>
          <a:xfrm>
            <a:off x="0" y="0"/>
            <a:ext cx="12192000" cy="6858000"/>
          </a:xfrm>
          <a:prstGeom prst="rect">
            <a:avLst/>
          </a:prstGeom>
        </p:spPr>
      </p:pic>
      <p:pic>
        <p:nvPicPr>
          <p:cNvPr id="26" name="图片 25"/>
          <p:cNvPicPr>
            <a:picLocks noChangeAspect="1"/>
          </p:cNvPicPr>
          <p:nvPr userDrawn="1">
            <p:custDataLst>
              <p:tags r:id="rId4"/>
            </p:custDataLst>
          </p:nvPr>
        </p:nvPicPr>
        <p:blipFill>
          <a:blip r:embed="rId5">
            <a:extLst>
              <a:ext uri="{28A0092B-C50C-407E-A947-70E740481C1C}">
                <a14:useLocalDpi xmlns:a14="http://schemas.microsoft.com/office/drawing/2010/main" val="0"/>
              </a:ext>
            </a:extLst>
          </a:blip>
          <a:srcRect t="36184" b="26061"/>
          <a:stretch>
            <a:fillRect/>
          </a:stretch>
        </p:blipFill>
        <p:spPr>
          <a:xfrm>
            <a:off x="0" y="5744210"/>
            <a:ext cx="12192000" cy="1115695"/>
          </a:xfrm>
          <a:prstGeom prst="rect">
            <a:avLst/>
          </a:prstGeom>
        </p:spPr>
      </p:pic>
      <p:sp>
        <p:nvSpPr>
          <p:cNvPr id="25" name="矩形 24"/>
          <p:cNvSpPr/>
          <p:nvPr userDrawn="1">
            <p:custDataLst>
              <p:tags r:id="rId6"/>
            </p:custDataLst>
          </p:nvPr>
        </p:nvSpPr>
        <p:spPr>
          <a:xfrm>
            <a:off x="-635" y="0"/>
            <a:ext cx="12192000" cy="6985635"/>
          </a:xfrm>
          <a:prstGeom prst="rect">
            <a:avLst/>
          </a:prstGeom>
          <a:gradFill>
            <a:gsLst>
              <a:gs pos="16000">
                <a:schemeClr val="bg1">
                  <a:alpha val="70000"/>
                </a:schemeClr>
              </a:gs>
              <a:gs pos="100000">
                <a:schemeClr val="accent6">
                  <a:lumMod val="20000"/>
                  <a:lumOff val="80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custDataLst>
              <p:tags r:id="rId7"/>
            </p:custDataLst>
          </p:nvPr>
        </p:nvSpPr>
        <p:spPr>
          <a:xfrm>
            <a:off x="0" y="0"/>
            <a:ext cx="12191365" cy="926465"/>
          </a:xfrm>
          <a:prstGeom prst="rect">
            <a:avLst/>
          </a:prstGeom>
          <a:solidFill>
            <a:srgbClr val="B5CF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userDrawn="1">
            <p:custDataLst>
              <p:tags r:id="rId8"/>
            </p:custDataLst>
          </p:nvPr>
        </p:nvGrpSpPr>
        <p:grpSpPr>
          <a:xfrm>
            <a:off x="287020" y="-140335"/>
            <a:ext cx="1424940" cy="937260"/>
            <a:chOff x="600" y="0"/>
            <a:chExt cx="2244" cy="1292"/>
          </a:xfrm>
        </p:grpSpPr>
        <p:pic>
          <p:nvPicPr>
            <p:cNvPr id="7" name="图形 6"/>
            <p:cNvPicPr>
              <a:picLocks noChangeAspect="1"/>
            </p:cNvPicPr>
            <p:nvPr userDrawn="1">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600" y="480"/>
              <a:ext cx="1547" cy="813"/>
            </a:xfrm>
            <a:prstGeom prst="rect">
              <a:avLst/>
            </a:prstGeom>
          </p:spPr>
        </p:pic>
        <p:pic>
          <p:nvPicPr>
            <p:cNvPr id="8" name="图片 7"/>
            <p:cNvPicPr>
              <a:picLocks noChangeAspect="1"/>
            </p:cNvPicPr>
            <p:nvPr userDrawn="1">
              <p:custDataLst>
                <p:tags r:id="rId12"/>
              </p:custDataLst>
            </p:nvPr>
          </p:nvPicPr>
          <p:blipFill>
            <a:blip r:embed="rId13">
              <a:extLst>
                <a:ext uri="{28A0092B-C50C-407E-A947-70E740481C1C}">
                  <a14:useLocalDpi xmlns:a14="http://schemas.microsoft.com/office/drawing/2010/main" val="0"/>
                </a:ext>
              </a:extLst>
            </a:blip>
            <a:stretch>
              <a:fillRect/>
            </a:stretch>
          </p:blipFill>
          <p:spPr>
            <a:xfrm>
              <a:off x="600" y="0"/>
              <a:ext cx="2245" cy="1166"/>
            </a:xfrm>
            <a:prstGeom prst="rect">
              <a:avLst/>
            </a:prstGeom>
          </p:spPr>
        </p:pic>
      </p:grpSp>
    </p:spTree>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custDataLst>
              <p:tags r:id="rId7"/>
            </p:custDataLst>
          </p:nvPr>
        </p:nvSpPr>
        <p:spPr/>
        <p:txBody>
          <a:bodyPr/>
          <a:lstStyle/>
          <a:p>
            <a:fld id="{EEBB8CD0-4FB5-4136-BB78-77579B377B0A}"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EEBB8CD0-4FB5-4136-BB78-77579B377B0A}"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EEBB8CD0-4FB5-4136-BB78-77579B377B0A}"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accent6">
            <a:lumMod val="40000"/>
            <a:lumOff val="60000"/>
            <a:alpha val="10000"/>
          </a:schemeClr>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rcRect t="2242" b="84659"/>
          <a:stretch>
            <a:fillRect/>
          </a:stretch>
        </p:blipFill>
        <p:spPr>
          <a:xfrm>
            <a:off x="0" y="0"/>
            <a:ext cx="12192000" cy="6858000"/>
          </a:xfrm>
          <a:prstGeom prst="rect">
            <a:avLst/>
          </a:prstGeom>
        </p:spPr>
      </p:pic>
    </p:spTree>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accent6">
            <a:lumMod val="40000"/>
            <a:lumOff val="60000"/>
            <a:alpha val="10000"/>
          </a:schemeClr>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rcRect t="2242" b="84659"/>
          <a:stretch>
            <a:fillRect/>
          </a:stretch>
        </p:blipFill>
        <p:spPr>
          <a:xfrm>
            <a:off x="0" y="0"/>
            <a:ext cx="12192000" cy="6858000"/>
          </a:xfrm>
          <a:prstGeom prst="rect">
            <a:avLst/>
          </a:prstGeom>
        </p:spPr>
      </p:pic>
    </p:spTree>
  </p:cSld>
  <p:clrMapOvr>
    <a:masterClrMapping/>
  </p:clrMapOv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accent6">
            <a:lumMod val="40000"/>
            <a:lumOff val="60000"/>
            <a:alpha val="10000"/>
          </a:schemeClr>
        </a:solidFill>
        <a:effectLst/>
      </p:bgPr>
    </p:bg>
    <p:spTree>
      <p:nvGrpSpPr>
        <p:cNvPr id="1" name=""/>
        <p:cNvGrpSpPr/>
        <p:nvPr/>
      </p:nvGrpSpPr>
      <p:grpSpPr>
        <a:xfrm>
          <a:off x="0" y="0"/>
          <a:ext cx="0" cy="0"/>
          <a:chOff x="0" y="0"/>
          <a:chExt cx="0" cy="0"/>
        </a:xfrm>
      </p:grpSpPr>
      <p:pic>
        <p:nvPicPr>
          <p:cNvPr id="24" name="图片 23"/>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rcRect t="2242" b="84659"/>
          <a:stretch>
            <a:fillRect/>
          </a:stretch>
        </p:blipFill>
        <p:spPr>
          <a:xfrm>
            <a:off x="0" y="0"/>
            <a:ext cx="12192000" cy="6858000"/>
          </a:xfrm>
          <a:prstGeom prst="rect">
            <a:avLst/>
          </a:prstGeom>
        </p:spPr>
      </p:pic>
      <p:pic>
        <p:nvPicPr>
          <p:cNvPr id="26" name="图片 25"/>
          <p:cNvPicPr>
            <a:picLocks noChangeAspect="1"/>
          </p:cNvPicPr>
          <p:nvPr userDrawn="1">
            <p:custDataLst>
              <p:tags r:id="rId4"/>
            </p:custDataLst>
          </p:nvPr>
        </p:nvPicPr>
        <p:blipFill>
          <a:blip r:embed="rId5">
            <a:extLst>
              <a:ext uri="{28A0092B-C50C-407E-A947-70E740481C1C}">
                <a14:useLocalDpi xmlns:a14="http://schemas.microsoft.com/office/drawing/2010/main" val="0"/>
              </a:ext>
            </a:extLst>
          </a:blip>
          <a:srcRect t="36184" b="26061"/>
          <a:stretch>
            <a:fillRect/>
          </a:stretch>
        </p:blipFill>
        <p:spPr>
          <a:xfrm>
            <a:off x="0" y="5744210"/>
            <a:ext cx="12192000" cy="1115695"/>
          </a:xfrm>
          <a:prstGeom prst="rect">
            <a:avLst/>
          </a:prstGeom>
        </p:spPr>
      </p:pic>
      <p:sp>
        <p:nvSpPr>
          <p:cNvPr id="25" name="矩形 24"/>
          <p:cNvSpPr/>
          <p:nvPr userDrawn="1">
            <p:custDataLst>
              <p:tags r:id="rId6"/>
            </p:custDataLst>
          </p:nvPr>
        </p:nvSpPr>
        <p:spPr>
          <a:xfrm>
            <a:off x="-635" y="0"/>
            <a:ext cx="12192000" cy="6985635"/>
          </a:xfrm>
          <a:prstGeom prst="rect">
            <a:avLst/>
          </a:prstGeom>
          <a:gradFill>
            <a:gsLst>
              <a:gs pos="16000">
                <a:schemeClr val="bg1">
                  <a:alpha val="70000"/>
                </a:schemeClr>
              </a:gs>
              <a:gs pos="100000">
                <a:schemeClr val="accent6">
                  <a:lumMod val="20000"/>
                  <a:lumOff val="80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custDataLst>
              <p:tags r:id="rId7"/>
            </p:custDataLst>
          </p:nvPr>
        </p:nvSpPr>
        <p:spPr>
          <a:xfrm>
            <a:off x="0" y="0"/>
            <a:ext cx="12191365" cy="926465"/>
          </a:xfrm>
          <a:prstGeom prst="rect">
            <a:avLst/>
          </a:prstGeom>
          <a:solidFill>
            <a:srgbClr val="B5CF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userDrawn="1">
            <p:custDataLst>
              <p:tags r:id="rId8"/>
            </p:custDataLst>
          </p:nvPr>
        </p:nvGrpSpPr>
        <p:grpSpPr>
          <a:xfrm>
            <a:off x="287020" y="-140335"/>
            <a:ext cx="1424940" cy="937260"/>
            <a:chOff x="600" y="0"/>
            <a:chExt cx="2244" cy="1292"/>
          </a:xfrm>
        </p:grpSpPr>
        <p:pic>
          <p:nvPicPr>
            <p:cNvPr id="7" name="图形 6"/>
            <p:cNvPicPr>
              <a:picLocks noChangeAspect="1"/>
            </p:cNvPicPr>
            <p:nvPr userDrawn="1">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600" y="480"/>
              <a:ext cx="1547" cy="813"/>
            </a:xfrm>
            <a:prstGeom prst="rect">
              <a:avLst/>
            </a:prstGeom>
          </p:spPr>
        </p:pic>
        <p:pic>
          <p:nvPicPr>
            <p:cNvPr id="8" name="图片 7"/>
            <p:cNvPicPr>
              <a:picLocks noChangeAspect="1"/>
            </p:cNvPicPr>
            <p:nvPr userDrawn="1">
              <p:custDataLst>
                <p:tags r:id="rId12"/>
              </p:custDataLst>
            </p:nvPr>
          </p:nvPicPr>
          <p:blipFill>
            <a:blip r:embed="rId13">
              <a:extLst>
                <a:ext uri="{28A0092B-C50C-407E-A947-70E740481C1C}">
                  <a14:useLocalDpi xmlns:a14="http://schemas.microsoft.com/office/drawing/2010/main" val="0"/>
                </a:ext>
              </a:extLst>
            </a:blip>
            <a:stretch>
              <a:fillRect/>
            </a:stretch>
          </p:blipFill>
          <p:spPr>
            <a:xfrm>
              <a:off x="600" y="0"/>
              <a:ext cx="2245" cy="1166"/>
            </a:xfrm>
            <a:prstGeom prst="rect">
              <a:avLst/>
            </a:prstGeom>
          </p:spPr>
        </p:pic>
      </p:grpSp>
    </p:spTree>
  </p:cSld>
  <p:clrMapOvr>
    <a:masterClrMapping/>
  </p:clrMapOv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custDataLst>
              <p:tags r:id="rId7"/>
            </p:custDataLst>
          </p:nvPr>
        </p:nvSpPr>
        <p:spPr/>
        <p:txBody>
          <a:bodyPr/>
          <a:lstStyle/>
          <a:p>
            <a:fld id="{EEBB8CD0-4FB5-4136-BB78-77579B377B0A}"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EEBB8CD0-4FB5-4136-BB78-77579B377B0A}"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EEBB8CD0-4FB5-4136-BB78-77579B377B0A}"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accent6">
            <a:lumMod val="40000"/>
            <a:lumOff val="60000"/>
            <a:alpha val="10000"/>
          </a:schemeClr>
        </a:solidFill>
        <a:effectLst/>
      </p:bgPr>
    </p:bg>
    <p:spTree>
      <p:nvGrpSpPr>
        <p:cNvPr id="1" name=""/>
        <p:cNvGrpSpPr/>
        <p:nvPr/>
      </p:nvGrpSpPr>
      <p:grpSpPr>
        <a:xfrm>
          <a:off x="0" y="0"/>
          <a:ext cx="0" cy="0"/>
          <a:chOff x="0" y="0"/>
          <a:chExt cx="0" cy="0"/>
        </a:xfrm>
      </p:grpSpPr>
      <p:pic>
        <p:nvPicPr>
          <p:cNvPr id="24" name="图片 23"/>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rcRect t="2242" b="84659"/>
          <a:stretch>
            <a:fillRect/>
          </a:stretch>
        </p:blipFill>
        <p:spPr>
          <a:xfrm>
            <a:off x="0" y="0"/>
            <a:ext cx="12192000" cy="6858000"/>
          </a:xfrm>
          <a:prstGeom prst="rect">
            <a:avLst/>
          </a:prstGeom>
        </p:spPr>
      </p:pic>
      <p:pic>
        <p:nvPicPr>
          <p:cNvPr id="26" name="图片 25"/>
          <p:cNvPicPr>
            <a:picLocks noChangeAspect="1"/>
          </p:cNvPicPr>
          <p:nvPr userDrawn="1">
            <p:custDataLst>
              <p:tags r:id="rId4"/>
            </p:custDataLst>
          </p:nvPr>
        </p:nvPicPr>
        <p:blipFill>
          <a:blip r:embed="rId5">
            <a:extLst>
              <a:ext uri="{28A0092B-C50C-407E-A947-70E740481C1C}">
                <a14:useLocalDpi xmlns:a14="http://schemas.microsoft.com/office/drawing/2010/main" val="0"/>
              </a:ext>
            </a:extLst>
          </a:blip>
          <a:srcRect t="36184" b="26061"/>
          <a:stretch>
            <a:fillRect/>
          </a:stretch>
        </p:blipFill>
        <p:spPr>
          <a:xfrm>
            <a:off x="0" y="5744210"/>
            <a:ext cx="12192000" cy="1115695"/>
          </a:xfrm>
          <a:prstGeom prst="rect">
            <a:avLst/>
          </a:prstGeom>
        </p:spPr>
      </p:pic>
      <p:sp>
        <p:nvSpPr>
          <p:cNvPr id="25" name="矩形 24"/>
          <p:cNvSpPr/>
          <p:nvPr userDrawn="1">
            <p:custDataLst>
              <p:tags r:id="rId6"/>
            </p:custDataLst>
          </p:nvPr>
        </p:nvSpPr>
        <p:spPr>
          <a:xfrm>
            <a:off x="-635" y="0"/>
            <a:ext cx="12192000" cy="6985635"/>
          </a:xfrm>
          <a:prstGeom prst="rect">
            <a:avLst/>
          </a:prstGeom>
          <a:gradFill>
            <a:gsLst>
              <a:gs pos="16000">
                <a:schemeClr val="bg1">
                  <a:alpha val="70000"/>
                </a:schemeClr>
              </a:gs>
              <a:gs pos="100000">
                <a:schemeClr val="accent6">
                  <a:lumMod val="20000"/>
                  <a:lumOff val="80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custDataLst>
              <p:tags r:id="rId7"/>
            </p:custDataLst>
          </p:nvPr>
        </p:nvSpPr>
        <p:spPr>
          <a:xfrm>
            <a:off x="0" y="0"/>
            <a:ext cx="12191365" cy="926465"/>
          </a:xfrm>
          <a:prstGeom prst="rect">
            <a:avLst/>
          </a:prstGeom>
          <a:solidFill>
            <a:srgbClr val="B5CF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userDrawn="1">
            <p:custDataLst>
              <p:tags r:id="rId8"/>
            </p:custDataLst>
          </p:nvPr>
        </p:nvGrpSpPr>
        <p:grpSpPr>
          <a:xfrm>
            <a:off x="287020" y="-140335"/>
            <a:ext cx="1424940" cy="937260"/>
            <a:chOff x="600" y="0"/>
            <a:chExt cx="2244" cy="1292"/>
          </a:xfrm>
        </p:grpSpPr>
        <p:pic>
          <p:nvPicPr>
            <p:cNvPr id="7" name="图形 6"/>
            <p:cNvPicPr>
              <a:picLocks noChangeAspect="1"/>
            </p:cNvPicPr>
            <p:nvPr userDrawn="1">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600" y="480"/>
              <a:ext cx="1547" cy="813"/>
            </a:xfrm>
            <a:prstGeom prst="rect">
              <a:avLst/>
            </a:prstGeom>
          </p:spPr>
        </p:pic>
        <p:pic>
          <p:nvPicPr>
            <p:cNvPr id="8" name="图片 7"/>
            <p:cNvPicPr>
              <a:picLocks noChangeAspect="1"/>
            </p:cNvPicPr>
            <p:nvPr userDrawn="1">
              <p:custDataLst>
                <p:tags r:id="rId12"/>
              </p:custDataLst>
            </p:nvPr>
          </p:nvPicPr>
          <p:blipFill>
            <a:blip r:embed="rId13">
              <a:extLst>
                <a:ext uri="{28A0092B-C50C-407E-A947-70E740481C1C}">
                  <a14:useLocalDpi xmlns:a14="http://schemas.microsoft.com/office/drawing/2010/main" val="0"/>
                </a:ext>
              </a:extLst>
            </a:blip>
            <a:stretch>
              <a:fillRect/>
            </a:stretch>
          </p:blipFill>
          <p:spPr>
            <a:xfrm>
              <a:off x="600" y="0"/>
              <a:ext cx="2245" cy="1166"/>
            </a:xfrm>
            <a:prstGeom prst="rect">
              <a:avLst/>
            </a:prstGeom>
          </p:spPr>
        </p:pic>
      </p:grpSp>
    </p:spTree>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accent6">
            <a:lumMod val="40000"/>
            <a:lumOff val="60000"/>
            <a:alpha val="10000"/>
          </a:schemeClr>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rcRect t="2242" b="84659"/>
          <a:stretch>
            <a:fillRect/>
          </a:stretch>
        </p:blipFill>
        <p:spPr>
          <a:xfrm>
            <a:off x="0" y="0"/>
            <a:ext cx="12192000" cy="6858000"/>
          </a:xfrm>
          <a:prstGeom prst="rect">
            <a:avLst/>
          </a:prstGeom>
        </p:spPr>
      </p:pic>
    </p:spTree>
  </p:cSld>
  <p:clrMapOvr>
    <a:masterClrMapping/>
  </p:clrMapOvr>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accent6">
            <a:lumMod val="40000"/>
            <a:lumOff val="60000"/>
            <a:alpha val="10000"/>
          </a:schemeClr>
        </a:solidFill>
        <a:effectLst/>
      </p:bgPr>
    </p:bg>
    <p:spTree>
      <p:nvGrpSpPr>
        <p:cNvPr id="1" name=""/>
        <p:cNvGrpSpPr/>
        <p:nvPr/>
      </p:nvGrpSpPr>
      <p:grpSpPr>
        <a:xfrm>
          <a:off x="0" y="0"/>
          <a:ext cx="0" cy="0"/>
          <a:chOff x="0" y="0"/>
          <a:chExt cx="0" cy="0"/>
        </a:xfrm>
      </p:grpSpPr>
      <p:pic>
        <p:nvPicPr>
          <p:cNvPr id="24" name="图片 23"/>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rcRect t="2242" b="84659"/>
          <a:stretch>
            <a:fillRect/>
          </a:stretch>
        </p:blipFill>
        <p:spPr>
          <a:xfrm>
            <a:off x="0" y="0"/>
            <a:ext cx="12192000" cy="6858000"/>
          </a:xfrm>
          <a:prstGeom prst="rect">
            <a:avLst/>
          </a:prstGeom>
        </p:spPr>
      </p:pic>
      <p:pic>
        <p:nvPicPr>
          <p:cNvPr id="26" name="图片 25"/>
          <p:cNvPicPr>
            <a:picLocks noChangeAspect="1"/>
          </p:cNvPicPr>
          <p:nvPr userDrawn="1">
            <p:custDataLst>
              <p:tags r:id="rId4"/>
            </p:custDataLst>
          </p:nvPr>
        </p:nvPicPr>
        <p:blipFill>
          <a:blip r:embed="rId5">
            <a:extLst>
              <a:ext uri="{28A0092B-C50C-407E-A947-70E740481C1C}">
                <a14:useLocalDpi xmlns:a14="http://schemas.microsoft.com/office/drawing/2010/main" val="0"/>
              </a:ext>
            </a:extLst>
          </a:blip>
          <a:srcRect t="36184" b="26061"/>
          <a:stretch>
            <a:fillRect/>
          </a:stretch>
        </p:blipFill>
        <p:spPr>
          <a:xfrm>
            <a:off x="0" y="5744210"/>
            <a:ext cx="12192000" cy="1115695"/>
          </a:xfrm>
          <a:prstGeom prst="rect">
            <a:avLst/>
          </a:prstGeom>
        </p:spPr>
      </p:pic>
      <p:sp>
        <p:nvSpPr>
          <p:cNvPr id="25" name="矩形 24"/>
          <p:cNvSpPr/>
          <p:nvPr userDrawn="1">
            <p:custDataLst>
              <p:tags r:id="rId6"/>
            </p:custDataLst>
          </p:nvPr>
        </p:nvSpPr>
        <p:spPr>
          <a:xfrm>
            <a:off x="-635" y="0"/>
            <a:ext cx="12192000" cy="6985635"/>
          </a:xfrm>
          <a:prstGeom prst="rect">
            <a:avLst/>
          </a:prstGeom>
          <a:gradFill>
            <a:gsLst>
              <a:gs pos="16000">
                <a:schemeClr val="bg1">
                  <a:alpha val="70000"/>
                </a:schemeClr>
              </a:gs>
              <a:gs pos="100000">
                <a:schemeClr val="accent6">
                  <a:lumMod val="20000"/>
                  <a:lumOff val="80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custDataLst>
              <p:tags r:id="rId7"/>
            </p:custDataLst>
          </p:nvPr>
        </p:nvSpPr>
        <p:spPr>
          <a:xfrm>
            <a:off x="0" y="0"/>
            <a:ext cx="12191365" cy="926465"/>
          </a:xfrm>
          <a:prstGeom prst="rect">
            <a:avLst/>
          </a:prstGeom>
          <a:solidFill>
            <a:srgbClr val="B5CF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userDrawn="1">
            <p:custDataLst>
              <p:tags r:id="rId8"/>
            </p:custDataLst>
          </p:nvPr>
        </p:nvGrpSpPr>
        <p:grpSpPr>
          <a:xfrm>
            <a:off x="287020" y="-140335"/>
            <a:ext cx="1424940" cy="937260"/>
            <a:chOff x="600" y="0"/>
            <a:chExt cx="2244" cy="1292"/>
          </a:xfrm>
        </p:grpSpPr>
        <p:pic>
          <p:nvPicPr>
            <p:cNvPr id="7" name="图形 6"/>
            <p:cNvPicPr>
              <a:picLocks noChangeAspect="1"/>
            </p:cNvPicPr>
            <p:nvPr userDrawn="1">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600" y="480"/>
              <a:ext cx="1547" cy="813"/>
            </a:xfrm>
            <a:prstGeom prst="rect">
              <a:avLst/>
            </a:prstGeom>
          </p:spPr>
        </p:pic>
        <p:pic>
          <p:nvPicPr>
            <p:cNvPr id="8" name="图片 7"/>
            <p:cNvPicPr>
              <a:picLocks noChangeAspect="1"/>
            </p:cNvPicPr>
            <p:nvPr userDrawn="1">
              <p:custDataLst>
                <p:tags r:id="rId12"/>
              </p:custDataLst>
            </p:nvPr>
          </p:nvPicPr>
          <p:blipFill>
            <a:blip r:embed="rId13">
              <a:extLst>
                <a:ext uri="{28A0092B-C50C-407E-A947-70E740481C1C}">
                  <a14:useLocalDpi xmlns:a14="http://schemas.microsoft.com/office/drawing/2010/main" val="0"/>
                </a:ext>
              </a:extLst>
            </a:blip>
            <a:stretch>
              <a:fillRect/>
            </a:stretch>
          </p:blipFill>
          <p:spPr>
            <a:xfrm>
              <a:off x="600" y="0"/>
              <a:ext cx="2245" cy="1166"/>
            </a:xfrm>
            <a:prstGeom prst="rect">
              <a:avLst/>
            </a:prstGeom>
          </p:spPr>
        </p:pic>
      </p:grpSp>
    </p:spTree>
  </p:cSld>
  <p:clrMapOvr>
    <a:masterClrMapping/>
  </p:clrMapOvr>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custDataLst>
              <p:tags r:id="rId7"/>
            </p:custDataLst>
          </p:nvPr>
        </p:nvSpPr>
        <p:spPr/>
        <p:txBody>
          <a:bodyPr/>
          <a:lstStyle/>
          <a:p>
            <a:fld id="{EEBB8CD0-4FB5-4136-BB78-77579B377B0A}"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EEBB8CD0-4FB5-4136-BB78-77579B377B0A}"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EEBB8CD0-4FB5-4136-BB78-77579B377B0A}"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accent6">
            <a:lumMod val="40000"/>
            <a:lumOff val="60000"/>
            <a:alpha val="10000"/>
          </a:schemeClr>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rcRect t="2242" b="84659"/>
          <a:stretch>
            <a:fillRect/>
          </a:stretch>
        </p:blipFill>
        <p:spPr>
          <a:xfrm>
            <a:off x="0" y="0"/>
            <a:ext cx="12192000" cy="6858000"/>
          </a:xfrm>
          <a:prstGeom prst="rect">
            <a:avLst/>
          </a:prstGeom>
        </p:spPr>
      </p:pic>
    </p:spTree>
  </p:cSld>
  <p:clrMapOvr>
    <a:masterClrMapping/>
  </p:clrMapOv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accent6">
            <a:lumMod val="40000"/>
            <a:lumOff val="60000"/>
            <a:alpha val="10000"/>
          </a:schemeClr>
        </a:solidFill>
        <a:effectLst/>
      </p:bgPr>
    </p:bg>
    <p:spTree>
      <p:nvGrpSpPr>
        <p:cNvPr id="1" name=""/>
        <p:cNvGrpSpPr/>
        <p:nvPr/>
      </p:nvGrpSpPr>
      <p:grpSpPr>
        <a:xfrm>
          <a:off x="0" y="0"/>
          <a:ext cx="0" cy="0"/>
          <a:chOff x="0" y="0"/>
          <a:chExt cx="0" cy="0"/>
        </a:xfrm>
      </p:grpSpPr>
      <p:pic>
        <p:nvPicPr>
          <p:cNvPr id="24" name="图片 23"/>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rcRect t="2242" b="84659"/>
          <a:stretch>
            <a:fillRect/>
          </a:stretch>
        </p:blipFill>
        <p:spPr>
          <a:xfrm>
            <a:off x="0" y="0"/>
            <a:ext cx="12192000" cy="6858000"/>
          </a:xfrm>
          <a:prstGeom prst="rect">
            <a:avLst/>
          </a:prstGeom>
        </p:spPr>
      </p:pic>
      <p:pic>
        <p:nvPicPr>
          <p:cNvPr id="26" name="图片 25"/>
          <p:cNvPicPr>
            <a:picLocks noChangeAspect="1"/>
          </p:cNvPicPr>
          <p:nvPr userDrawn="1">
            <p:custDataLst>
              <p:tags r:id="rId4"/>
            </p:custDataLst>
          </p:nvPr>
        </p:nvPicPr>
        <p:blipFill>
          <a:blip r:embed="rId5">
            <a:extLst>
              <a:ext uri="{28A0092B-C50C-407E-A947-70E740481C1C}">
                <a14:useLocalDpi xmlns:a14="http://schemas.microsoft.com/office/drawing/2010/main" val="0"/>
              </a:ext>
            </a:extLst>
          </a:blip>
          <a:srcRect t="36184" b="26061"/>
          <a:stretch>
            <a:fillRect/>
          </a:stretch>
        </p:blipFill>
        <p:spPr>
          <a:xfrm>
            <a:off x="0" y="5744210"/>
            <a:ext cx="12192000" cy="1115695"/>
          </a:xfrm>
          <a:prstGeom prst="rect">
            <a:avLst/>
          </a:prstGeom>
        </p:spPr>
      </p:pic>
      <p:sp>
        <p:nvSpPr>
          <p:cNvPr id="25" name="矩形 24"/>
          <p:cNvSpPr/>
          <p:nvPr userDrawn="1">
            <p:custDataLst>
              <p:tags r:id="rId6"/>
            </p:custDataLst>
          </p:nvPr>
        </p:nvSpPr>
        <p:spPr>
          <a:xfrm>
            <a:off x="-635" y="0"/>
            <a:ext cx="12192000" cy="6985635"/>
          </a:xfrm>
          <a:prstGeom prst="rect">
            <a:avLst/>
          </a:prstGeom>
          <a:gradFill>
            <a:gsLst>
              <a:gs pos="16000">
                <a:schemeClr val="bg1">
                  <a:alpha val="70000"/>
                </a:schemeClr>
              </a:gs>
              <a:gs pos="100000">
                <a:schemeClr val="accent6">
                  <a:lumMod val="20000"/>
                  <a:lumOff val="80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custDataLst>
              <p:tags r:id="rId7"/>
            </p:custDataLst>
          </p:nvPr>
        </p:nvSpPr>
        <p:spPr>
          <a:xfrm>
            <a:off x="0" y="0"/>
            <a:ext cx="12191365" cy="926465"/>
          </a:xfrm>
          <a:prstGeom prst="rect">
            <a:avLst/>
          </a:prstGeom>
          <a:solidFill>
            <a:srgbClr val="B5CF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userDrawn="1">
            <p:custDataLst>
              <p:tags r:id="rId8"/>
            </p:custDataLst>
          </p:nvPr>
        </p:nvGrpSpPr>
        <p:grpSpPr>
          <a:xfrm>
            <a:off x="287020" y="-140335"/>
            <a:ext cx="1424940" cy="937260"/>
            <a:chOff x="600" y="0"/>
            <a:chExt cx="2244" cy="1292"/>
          </a:xfrm>
        </p:grpSpPr>
        <p:pic>
          <p:nvPicPr>
            <p:cNvPr id="7" name="图形 6"/>
            <p:cNvPicPr>
              <a:picLocks noChangeAspect="1"/>
            </p:cNvPicPr>
            <p:nvPr userDrawn="1">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600" y="480"/>
              <a:ext cx="1547" cy="813"/>
            </a:xfrm>
            <a:prstGeom prst="rect">
              <a:avLst/>
            </a:prstGeom>
          </p:spPr>
        </p:pic>
        <p:pic>
          <p:nvPicPr>
            <p:cNvPr id="8" name="图片 7"/>
            <p:cNvPicPr>
              <a:picLocks noChangeAspect="1"/>
            </p:cNvPicPr>
            <p:nvPr userDrawn="1">
              <p:custDataLst>
                <p:tags r:id="rId12"/>
              </p:custDataLst>
            </p:nvPr>
          </p:nvPicPr>
          <p:blipFill>
            <a:blip r:embed="rId13">
              <a:extLst>
                <a:ext uri="{28A0092B-C50C-407E-A947-70E740481C1C}">
                  <a14:useLocalDpi xmlns:a14="http://schemas.microsoft.com/office/drawing/2010/main" val="0"/>
                </a:ext>
              </a:extLst>
            </a:blip>
            <a:stretch>
              <a:fillRect/>
            </a:stretch>
          </p:blipFill>
          <p:spPr>
            <a:xfrm>
              <a:off x="600" y="0"/>
              <a:ext cx="2245" cy="1166"/>
            </a:xfrm>
            <a:prstGeom prst="rect">
              <a:avLst/>
            </a:prstGeom>
          </p:spPr>
        </p:pic>
      </p:grpSp>
    </p:spTree>
  </p:cSld>
  <p:clrMapOvr>
    <a:masterClrMapping/>
  </p:clrMapOvr>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custDataLst>
              <p:tags r:id="rId7"/>
            </p:custDataLst>
          </p:nvPr>
        </p:nvSpPr>
        <p:spPr/>
        <p:txBody>
          <a:bodyPr/>
          <a:lstStyle/>
          <a:p>
            <a:fld id="{EEBB8CD0-4FB5-4136-BB78-77579B377B0A}"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EEBB8CD0-4FB5-4136-BB78-77579B377B0A}"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EEBB8CD0-4FB5-4136-BB78-77579B377B0A}"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accent6">
            <a:lumMod val="40000"/>
            <a:lumOff val="60000"/>
            <a:alpha val="10000"/>
          </a:schemeClr>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rcRect t="2242" b="84659"/>
          <a:stretch>
            <a:fillRect/>
          </a:stretch>
        </p:blipFill>
        <p:spPr>
          <a:xfrm>
            <a:off x="0" y="0"/>
            <a:ext cx="12192000" cy="6858000"/>
          </a:xfrm>
          <a:prstGeom prst="rect">
            <a:avLst/>
          </a:prstGeom>
        </p:spPr>
      </p:pic>
    </p:spTree>
  </p:cSld>
  <p:clrMapOvr>
    <a:masterClrMapping/>
  </p:clrMapOvr>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accent6">
            <a:lumMod val="40000"/>
            <a:lumOff val="60000"/>
            <a:alpha val="10000"/>
          </a:schemeClr>
        </a:solidFill>
        <a:effectLst/>
      </p:bgPr>
    </p:bg>
    <p:spTree>
      <p:nvGrpSpPr>
        <p:cNvPr id="1" name=""/>
        <p:cNvGrpSpPr/>
        <p:nvPr/>
      </p:nvGrpSpPr>
      <p:grpSpPr>
        <a:xfrm>
          <a:off x="0" y="0"/>
          <a:ext cx="0" cy="0"/>
          <a:chOff x="0" y="0"/>
          <a:chExt cx="0" cy="0"/>
        </a:xfrm>
      </p:grpSpPr>
      <p:pic>
        <p:nvPicPr>
          <p:cNvPr id="24" name="图片 23"/>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rcRect t="2242" b="84659"/>
          <a:stretch>
            <a:fillRect/>
          </a:stretch>
        </p:blipFill>
        <p:spPr>
          <a:xfrm>
            <a:off x="0" y="0"/>
            <a:ext cx="12192000" cy="6858000"/>
          </a:xfrm>
          <a:prstGeom prst="rect">
            <a:avLst/>
          </a:prstGeom>
        </p:spPr>
      </p:pic>
      <p:pic>
        <p:nvPicPr>
          <p:cNvPr id="26" name="图片 25"/>
          <p:cNvPicPr>
            <a:picLocks noChangeAspect="1"/>
          </p:cNvPicPr>
          <p:nvPr userDrawn="1">
            <p:custDataLst>
              <p:tags r:id="rId4"/>
            </p:custDataLst>
          </p:nvPr>
        </p:nvPicPr>
        <p:blipFill>
          <a:blip r:embed="rId5">
            <a:extLst>
              <a:ext uri="{28A0092B-C50C-407E-A947-70E740481C1C}">
                <a14:useLocalDpi xmlns:a14="http://schemas.microsoft.com/office/drawing/2010/main" val="0"/>
              </a:ext>
            </a:extLst>
          </a:blip>
          <a:srcRect t="36184" b="26061"/>
          <a:stretch>
            <a:fillRect/>
          </a:stretch>
        </p:blipFill>
        <p:spPr>
          <a:xfrm>
            <a:off x="0" y="5744210"/>
            <a:ext cx="12192000" cy="1115695"/>
          </a:xfrm>
          <a:prstGeom prst="rect">
            <a:avLst/>
          </a:prstGeom>
        </p:spPr>
      </p:pic>
      <p:sp>
        <p:nvSpPr>
          <p:cNvPr id="25" name="矩形 24"/>
          <p:cNvSpPr/>
          <p:nvPr userDrawn="1">
            <p:custDataLst>
              <p:tags r:id="rId6"/>
            </p:custDataLst>
          </p:nvPr>
        </p:nvSpPr>
        <p:spPr>
          <a:xfrm>
            <a:off x="-635" y="0"/>
            <a:ext cx="12192000" cy="6985635"/>
          </a:xfrm>
          <a:prstGeom prst="rect">
            <a:avLst/>
          </a:prstGeom>
          <a:gradFill>
            <a:gsLst>
              <a:gs pos="16000">
                <a:schemeClr val="bg1">
                  <a:alpha val="70000"/>
                </a:schemeClr>
              </a:gs>
              <a:gs pos="100000">
                <a:schemeClr val="accent6">
                  <a:lumMod val="20000"/>
                  <a:lumOff val="80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custDataLst>
              <p:tags r:id="rId7"/>
            </p:custDataLst>
          </p:nvPr>
        </p:nvSpPr>
        <p:spPr>
          <a:xfrm>
            <a:off x="0" y="0"/>
            <a:ext cx="12191365" cy="926465"/>
          </a:xfrm>
          <a:prstGeom prst="rect">
            <a:avLst/>
          </a:prstGeom>
          <a:solidFill>
            <a:srgbClr val="B5CF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userDrawn="1">
            <p:custDataLst>
              <p:tags r:id="rId8"/>
            </p:custDataLst>
          </p:nvPr>
        </p:nvGrpSpPr>
        <p:grpSpPr>
          <a:xfrm>
            <a:off x="287020" y="-140335"/>
            <a:ext cx="1424940" cy="937260"/>
            <a:chOff x="600" y="0"/>
            <a:chExt cx="2244" cy="1292"/>
          </a:xfrm>
        </p:grpSpPr>
        <p:pic>
          <p:nvPicPr>
            <p:cNvPr id="7" name="图形 6"/>
            <p:cNvPicPr>
              <a:picLocks noChangeAspect="1"/>
            </p:cNvPicPr>
            <p:nvPr userDrawn="1">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600" y="480"/>
              <a:ext cx="1547" cy="813"/>
            </a:xfrm>
            <a:prstGeom prst="rect">
              <a:avLst/>
            </a:prstGeom>
          </p:spPr>
        </p:pic>
        <p:pic>
          <p:nvPicPr>
            <p:cNvPr id="8" name="图片 7"/>
            <p:cNvPicPr>
              <a:picLocks noChangeAspect="1"/>
            </p:cNvPicPr>
            <p:nvPr userDrawn="1">
              <p:custDataLst>
                <p:tags r:id="rId12"/>
              </p:custDataLst>
            </p:nvPr>
          </p:nvPicPr>
          <p:blipFill>
            <a:blip r:embed="rId13">
              <a:extLst>
                <a:ext uri="{28A0092B-C50C-407E-A947-70E740481C1C}">
                  <a14:useLocalDpi xmlns:a14="http://schemas.microsoft.com/office/drawing/2010/main" val="0"/>
                </a:ext>
              </a:extLst>
            </a:blip>
            <a:stretch>
              <a:fillRect/>
            </a:stretch>
          </p:blipFill>
          <p:spPr>
            <a:xfrm>
              <a:off x="600" y="0"/>
              <a:ext cx="2245" cy="1166"/>
            </a:xfrm>
            <a:prstGeom prst="rect">
              <a:avLst/>
            </a:prstGeom>
          </p:spPr>
        </p:pic>
      </p:grpSp>
    </p:spTree>
  </p:cSld>
  <p:clrMapOvr>
    <a:masterClrMapping/>
  </p:clrMapOvr>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custDataLst>
              <p:tags r:id="rId7"/>
            </p:custDataLst>
          </p:nvPr>
        </p:nvSpPr>
        <p:spPr/>
        <p:txBody>
          <a:bodyPr/>
          <a:lstStyle/>
          <a:p>
            <a:fld id="{EEBB8CD0-4FB5-4136-BB78-77579B377B0A}"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custDataLst>
              <p:tags r:id="rId7"/>
            </p:custDataLst>
          </p:nvPr>
        </p:nvSpPr>
        <p:spPr/>
        <p:txBody>
          <a:bodyPr/>
          <a:lstStyle/>
          <a:p>
            <a:fld id="{EEBB8CD0-4FB5-4136-BB78-77579B377B0A}"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EEBB8CD0-4FB5-4136-BB78-77579B377B0A}"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EEBB8CD0-4FB5-4136-BB78-77579B377B0A}"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accent6">
            <a:lumMod val="40000"/>
            <a:lumOff val="60000"/>
            <a:alpha val="10000"/>
          </a:schemeClr>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rcRect t="2242" b="84659"/>
          <a:stretch>
            <a:fillRect/>
          </a:stretch>
        </p:blipFill>
        <p:spPr>
          <a:xfrm>
            <a:off x="0" y="0"/>
            <a:ext cx="12192000" cy="6858000"/>
          </a:xfrm>
          <a:prstGeom prst="rect">
            <a:avLst/>
          </a:prstGeom>
        </p:spPr>
      </p:pic>
    </p:spTree>
  </p:cSld>
  <p:clrMapOvr>
    <a:masterClrMapping/>
  </p:clrMapOvr>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accent6">
            <a:lumMod val="40000"/>
            <a:lumOff val="60000"/>
            <a:alpha val="10000"/>
          </a:schemeClr>
        </a:solidFill>
        <a:effectLst/>
      </p:bgPr>
    </p:bg>
    <p:spTree>
      <p:nvGrpSpPr>
        <p:cNvPr id="1" name=""/>
        <p:cNvGrpSpPr/>
        <p:nvPr/>
      </p:nvGrpSpPr>
      <p:grpSpPr>
        <a:xfrm>
          <a:off x="0" y="0"/>
          <a:ext cx="0" cy="0"/>
          <a:chOff x="0" y="0"/>
          <a:chExt cx="0" cy="0"/>
        </a:xfrm>
      </p:grpSpPr>
      <p:pic>
        <p:nvPicPr>
          <p:cNvPr id="24" name="图片 23"/>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rcRect t="2242" b="84659"/>
          <a:stretch>
            <a:fillRect/>
          </a:stretch>
        </p:blipFill>
        <p:spPr>
          <a:xfrm>
            <a:off x="0" y="0"/>
            <a:ext cx="12192000" cy="6858000"/>
          </a:xfrm>
          <a:prstGeom prst="rect">
            <a:avLst/>
          </a:prstGeom>
        </p:spPr>
      </p:pic>
      <p:pic>
        <p:nvPicPr>
          <p:cNvPr id="26" name="图片 25"/>
          <p:cNvPicPr>
            <a:picLocks noChangeAspect="1"/>
          </p:cNvPicPr>
          <p:nvPr userDrawn="1">
            <p:custDataLst>
              <p:tags r:id="rId4"/>
            </p:custDataLst>
          </p:nvPr>
        </p:nvPicPr>
        <p:blipFill>
          <a:blip r:embed="rId5">
            <a:extLst>
              <a:ext uri="{28A0092B-C50C-407E-A947-70E740481C1C}">
                <a14:useLocalDpi xmlns:a14="http://schemas.microsoft.com/office/drawing/2010/main" val="0"/>
              </a:ext>
            </a:extLst>
          </a:blip>
          <a:srcRect t="36184" b="26061"/>
          <a:stretch>
            <a:fillRect/>
          </a:stretch>
        </p:blipFill>
        <p:spPr>
          <a:xfrm>
            <a:off x="0" y="5744210"/>
            <a:ext cx="12192000" cy="1115695"/>
          </a:xfrm>
          <a:prstGeom prst="rect">
            <a:avLst/>
          </a:prstGeom>
        </p:spPr>
      </p:pic>
      <p:sp>
        <p:nvSpPr>
          <p:cNvPr id="25" name="矩形 24"/>
          <p:cNvSpPr/>
          <p:nvPr userDrawn="1">
            <p:custDataLst>
              <p:tags r:id="rId6"/>
            </p:custDataLst>
          </p:nvPr>
        </p:nvSpPr>
        <p:spPr>
          <a:xfrm>
            <a:off x="-635" y="0"/>
            <a:ext cx="12192000" cy="6985635"/>
          </a:xfrm>
          <a:prstGeom prst="rect">
            <a:avLst/>
          </a:prstGeom>
          <a:gradFill>
            <a:gsLst>
              <a:gs pos="16000">
                <a:schemeClr val="bg1">
                  <a:alpha val="70000"/>
                </a:schemeClr>
              </a:gs>
              <a:gs pos="100000">
                <a:schemeClr val="accent6">
                  <a:lumMod val="20000"/>
                  <a:lumOff val="80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custDataLst>
              <p:tags r:id="rId7"/>
            </p:custDataLst>
          </p:nvPr>
        </p:nvSpPr>
        <p:spPr>
          <a:xfrm>
            <a:off x="0" y="0"/>
            <a:ext cx="12191365" cy="926465"/>
          </a:xfrm>
          <a:prstGeom prst="rect">
            <a:avLst/>
          </a:prstGeom>
          <a:solidFill>
            <a:srgbClr val="B5CF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userDrawn="1">
            <p:custDataLst>
              <p:tags r:id="rId8"/>
            </p:custDataLst>
          </p:nvPr>
        </p:nvGrpSpPr>
        <p:grpSpPr>
          <a:xfrm>
            <a:off x="287020" y="-140335"/>
            <a:ext cx="1424940" cy="937260"/>
            <a:chOff x="600" y="0"/>
            <a:chExt cx="2244" cy="1292"/>
          </a:xfrm>
        </p:grpSpPr>
        <p:pic>
          <p:nvPicPr>
            <p:cNvPr id="7" name="图形 6"/>
            <p:cNvPicPr>
              <a:picLocks noChangeAspect="1"/>
            </p:cNvPicPr>
            <p:nvPr userDrawn="1">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600" y="480"/>
              <a:ext cx="1547" cy="813"/>
            </a:xfrm>
            <a:prstGeom prst="rect">
              <a:avLst/>
            </a:prstGeom>
          </p:spPr>
        </p:pic>
        <p:pic>
          <p:nvPicPr>
            <p:cNvPr id="8" name="图片 7"/>
            <p:cNvPicPr>
              <a:picLocks noChangeAspect="1"/>
            </p:cNvPicPr>
            <p:nvPr userDrawn="1">
              <p:custDataLst>
                <p:tags r:id="rId12"/>
              </p:custDataLst>
            </p:nvPr>
          </p:nvPicPr>
          <p:blipFill>
            <a:blip r:embed="rId13">
              <a:extLst>
                <a:ext uri="{28A0092B-C50C-407E-A947-70E740481C1C}">
                  <a14:useLocalDpi xmlns:a14="http://schemas.microsoft.com/office/drawing/2010/main" val="0"/>
                </a:ext>
              </a:extLst>
            </a:blip>
            <a:stretch>
              <a:fillRect/>
            </a:stretch>
          </p:blipFill>
          <p:spPr>
            <a:xfrm>
              <a:off x="600" y="0"/>
              <a:ext cx="2245" cy="1166"/>
            </a:xfrm>
            <a:prstGeom prst="rect">
              <a:avLst/>
            </a:prstGeom>
          </p:spPr>
        </p:pic>
      </p:grpSp>
    </p:spTree>
  </p:cSld>
  <p:clrMapOvr>
    <a:masterClrMapping/>
  </p:clrMapOvr>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EEBB8CD0-4FB5-4136-BB78-77579B377B0A}"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custDataLst>
              <p:tags r:id="rId7"/>
            </p:custDataLst>
          </p:nvPr>
        </p:nvSpPr>
        <p:spPr/>
        <p:txBody>
          <a:bodyPr/>
          <a:lstStyle/>
          <a:p>
            <a:fld id="{EEBB8CD0-4FB5-4136-BB78-77579B377B0A}"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EEBB8CD0-4FB5-4136-BB78-77579B377B0A}"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EEBB8CD0-4FB5-4136-BB78-77579B377B0A}"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EEBB8CD0-4FB5-4136-BB78-77579B377B0A}"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accent6">
            <a:lumMod val="40000"/>
            <a:lumOff val="60000"/>
            <a:alpha val="10000"/>
          </a:schemeClr>
        </a:solidFill>
        <a:effectLst/>
      </p:bgPr>
    </p:bg>
    <p:spTree>
      <p:nvGrpSpPr>
        <p:cNvPr id="1" name=""/>
        <p:cNvGrpSpPr/>
        <p:nvPr/>
      </p:nvGrpSpPr>
      <p:grpSpPr>
        <a:xfrm>
          <a:off x="0" y="0"/>
          <a:ext cx="0" cy="0"/>
          <a:chOff x="0" y="0"/>
          <a:chExt cx="0" cy="0"/>
        </a:xfrm>
      </p:grpSpPr>
      <p:pic>
        <p:nvPicPr>
          <p:cNvPr id="24" name="图片 23"/>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rcRect t="2242" b="84659"/>
          <a:stretch>
            <a:fillRect/>
          </a:stretch>
        </p:blipFill>
        <p:spPr>
          <a:xfrm>
            <a:off x="0" y="0"/>
            <a:ext cx="12192000" cy="6858000"/>
          </a:xfrm>
          <a:prstGeom prst="rect">
            <a:avLst/>
          </a:prstGeom>
        </p:spPr>
      </p:pic>
      <p:pic>
        <p:nvPicPr>
          <p:cNvPr id="26" name="图片 25"/>
          <p:cNvPicPr>
            <a:picLocks noChangeAspect="1"/>
          </p:cNvPicPr>
          <p:nvPr userDrawn="1">
            <p:custDataLst>
              <p:tags r:id="rId4"/>
            </p:custDataLst>
          </p:nvPr>
        </p:nvPicPr>
        <p:blipFill>
          <a:blip r:embed="rId5">
            <a:extLst>
              <a:ext uri="{28A0092B-C50C-407E-A947-70E740481C1C}">
                <a14:useLocalDpi xmlns:a14="http://schemas.microsoft.com/office/drawing/2010/main" val="0"/>
              </a:ext>
            </a:extLst>
          </a:blip>
          <a:srcRect t="36184" b="26061"/>
          <a:stretch>
            <a:fillRect/>
          </a:stretch>
        </p:blipFill>
        <p:spPr>
          <a:xfrm>
            <a:off x="0" y="5744210"/>
            <a:ext cx="12192000" cy="1115695"/>
          </a:xfrm>
          <a:prstGeom prst="rect">
            <a:avLst/>
          </a:prstGeom>
        </p:spPr>
      </p:pic>
      <p:sp>
        <p:nvSpPr>
          <p:cNvPr id="25" name="矩形 24"/>
          <p:cNvSpPr/>
          <p:nvPr userDrawn="1">
            <p:custDataLst>
              <p:tags r:id="rId6"/>
            </p:custDataLst>
          </p:nvPr>
        </p:nvSpPr>
        <p:spPr>
          <a:xfrm>
            <a:off x="-635" y="0"/>
            <a:ext cx="12192000" cy="6985635"/>
          </a:xfrm>
          <a:prstGeom prst="rect">
            <a:avLst/>
          </a:prstGeom>
          <a:gradFill>
            <a:gsLst>
              <a:gs pos="16000">
                <a:schemeClr val="bg1">
                  <a:alpha val="70000"/>
                </a:schemeClr>
              </a:gs>
              <a:gs pos="100000">
                <a:schemeClr val="accent6">
                  <a:lumMod val="20000"/>
                  <a:lumOff val="80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custDataLst>
              <p:tags r:id="rId7"/>
            </p:custDataLst>
          </p:nvPr>
        </p:nvSpPr>
        <p:spPr>
          <a:xfrm>
            <a:off x="0" y="0"/>
            <a:ext cx="12191365" cy="926465"/>
          </a:xfrm>
          <a:prstGeom prst="rect">
            <a:avLst/>
          </a:prstGeom>
          <a:solidFill>
            <a:srgbClr val="B5CF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userDrawn="1">
            <p:custDataLst>
              <p:tags r:id="rId8"/>
            </p:custDataLst>
          </p:nvPr>
        </p:nvGrpSpPr>
        <p:grpSpPr>
          <a:xfrm>
            <a:off x="287020" y="-140335"/>
            <a:ext cx="1424940" cy="937260"/>
            <a:chOff x="600" y="0"/>
            <a:chExt cx="2244" cy="1292"/>
          </a:xfrm>
        </p:grpSpPr>
        <p:pic>
          <p:nvPicPr>
            <p:cNvPr id="7" name="图形 6"/>
            <p:cNvPicPr>
              <a:picLocks noChangeAspect="1"/>
            </p:cNvPicPr>
            <p:nvPr userDrawn="1">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600" y="480"/>
              <a:ext cx="1547" cy="813"/>
            </a:xfrm>
            <a:prstGeom prst="rect">
              <a:avLst/>
            </a:prstGeom>
          </p:spPr>
        </p:pic>
        <p:pic>
          <p:nvPicPr>
            <p:cNvPr id="8" name="图片 7"/>
            <p:cNvPicPr>
              <a:picLocks noChangeAspect="1"/>
            </p:cNvPicPr>
            <p:nvPr userDrawn="1">
              <p:custDataLst>
                <p:tags r:id="rId12"/>
              </p:custDataLst>
            </p:nvPr>
          </p:nvPicPr>
          <p:blipFill>
            <a:blip r:embed="rId13">
              <a:extLst>
                <a:ext uri="{28A0092B-C50C-407E-A947-70E740481C1C}">
                  <a14:useLocalDpi xmlns:a14="http://schemas.microsoft.com/office/drawing/2010/main" val="0"/>
                </a:ext>
              </a:extLst>
            </a:blip>
            <a:stretch>
              <a:fillRect/>
            </a:stretch>
          </p:blipFill>
          <p:spPr>
            <a:xfrm>
              <a:off x="600" y="0"/>
              <a:ext cx="2245" cy="1166"/>
            </a:xfrm>
            <a:prstGeom prst="rect">
              <a:avLst/>
            </a:prstGeom>
          </p:spPr>
        </p:pic>
      </p:gr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accent6">
            <a:lumMod val="40000"/>
            <a:lumOff val="60000"/>
            <a:alpha val="10000"/>
          </a:schemeClr>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rcRect t="2242" b="84659"/>
          <a:stretch>
            <a:fillRect/>
          </a:stretch>
        </p:blipFill>
        <p:spPr>
          <a:xfrm>
            <a:off x="0" y="0"/>
            <a:ext cx="12192000" cy="6858000"/>
          </a:xfrm>
          <a:prstGeom prst="rect">
            <a:avLst/>
          </a:prstGeom>
        </p:spPr>
      </p:pic>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accent6">
            <a:lumMod val="40000"/>
            <a:lumOff val="60000"/>
            <a:alpha val="10000"/>
          </a:schemeClr>
        </a:solidFill>
        <a:effectLst/>
      </p:bgPr>
    </p:bg>
    <p:spTree>
      <p:nvGrpSpPr>
        <p:cNvPr id="1" name=""/>
        <p:cNvGrpSpPr/>
        <p:nvPr/>
      </p:nvGrpSpPr>
      <p:grpSpPr>
        <a:xfrm>
          <a:off x="0" y="0"/>
          <a:ext cx="0" cy="0"/>
          <a:chOff x="0" y="0"/>
          <a:chExt cx="0" cy="0"/>
        </a:xfrm>
      </p:grpSpPr>
      <p:pic>
        <p:nvPicPr>
          <p:cNvPr id="24" name="图片 23"/>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rcRect t="2242" b="84659"/>
          <a:stretch>
            <a:fillRect/>
          </a:stretch>
        </p:blipFill>
        <p:spPr>
          <a:xfrm>
            <a:off x="0" y="0"/>
            <a:ext cx="12192000" cy="6858000"/>
          </a:xfrm>
          <a:prstGeom prst="rect">
            <a:avLst/>
          </a:prstGeom>
        </p:spPr>
      </p:pic>
      <p:pic>
        <p:nvPicPr>
          <p:cNvPr id="26" name="图片 25"/>
          <p:cNvPicPr>
            <a:picLocks noChangeAspect="1"/>
          </p:cNvPicPr>
          <p:nvPr userDrawn="1">
            <p:custDataLst>
              <p:tags r:id="rId4"/>
            </p:custDataLst>
          </p:nvPr>
        </p:nvPicPr>
        <p:blipFill>
          <a:blip r:embed="rId5">
            <a:extLst>
              <a:ext uri="{28A0092B-C50C-407E-A947-70E740481C1C}">
                <a14:useLocalDpi xmlns:a14="http://schemas.microsoft.com/office/drawing/2010/main" val="0"/>
              </a:ext>
            </a:extLst>
          </a:blip>
          <a:srcRect t="36184" b="26061"/>
          <a:stretch>
            <a:fillRect/>
          </a:stretch>
        </p:blipFill>
        <p:spPr>
          <a:xfrm>
            <a:off x="0" y="5744210"/>
            <a:ext cx="12192000" cy="1115695"/>
          </a:xfrm>
          <a:prstGeom prst="rect">
            <a:avLst/>
          </a:prstGeom>
        </p:spPr>
      </p:pic>
      <p:sp>
        <p:nvSpPr>
          <p:cNvPr id="25" name="矩形 24"/>
          <p:cNvSpPr/>
          <p:nvPr userDrawn="1">
            <p:custDataLst>
              <p:tags r:id="rId6"/>
            </p:custDataLst>
          </p:nvPr>
        </p:nvSpPr>
        <p:spPr>
          <a:xfrm>
            <a:off x="-635" y="0"/>
            <a:ext cx="12192000" cy="6985635"/>
          </a:xfrm>
          <a:prstGeom prst="rect">
            <a:avLst/>
          </a:prstGeom>
          <a:gradFill>
            <a:gsLst>
              <a:gs pos="16000">
                <a:schemeClr val="bg1">
                  <a:alpha val="70000"/>
                </a:schemeClr>
              </a:gs>
              <a:gs pos="100000">
                <a:schemeClr val="accent6">
                  <a:lumMod val="20000"/>
                  <a:lumOff val="80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custDataLst>
              <p:tags r:id="rId7"/>
            </p:custDataLst>
          </p:nvPr>
        </p:nvSpPr>
        <p:spPr>
          <a:xfrm>
            <a:off x="0" y="0"/>
            <a:ext cx="12191365" cy="926465"/>
          </a:xfrm>
          <a:prstGeom prst="rect">
            <a:avLst/>
          </a:prstGeom>
          <a:solidFill>
            <a:srgbClr val="B5CF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userDrawn="1">
            <p:custDataLst>
              <p:tags r:id="rId8"/>
            </p:custDataLst>
          </p:nvPr>
        </p:nvGrpSpPr>
        <p:grpSpPr>
          <a:xfrm>
            <a:off x="287020" y="-140335"/>
            <a:ext cx="1424940" cy="937260"/>
            <a:chOff x="600" y="0"/>
            <a:chExt cx="2244" cy="1292"/>
          </a:xfrm>
        </p:grpSpPr>
        <p:pic>
          <p:nvPicPr>
            <p:cNvPr id="7" name="图形 6"/>
            <p:cNvPicPr>
              <a:picLocks noChangeAspect="1"/>
            </p:cNvPicPr>
            <p:nvPr userDrawn="1">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600" y="480"/>
              <a:ext cx="1547" cy="813"/>
            </a:xfrm>
            <a:prstGeom prst="rect">
              <a:avLst/>
            </a:prstGeom>
          </p:spPr>
        </p:pic>
        <p:pic>
          <p:nvPicPr>
            <p:cNvPr id="8" name="图片 7"/>
            <p:cNvPicPr>
              <a:picLocks noChangeAspect="1"/>
            </p:cNvPicPr>
            <p:nvPr userDrawn="1">
              <p:custDataLst>
                <p:tags r:id="rId12"/>
              </p:custDataLst>
            </p:nvPr>
          </p:nvPicPr>
          <p:blipFill>
            <a:blip r:embed="rId13">
              <a:extLst>
                <a:ext uri="{28A0092B-C50C-407E-A947-70E740481C1C}">
                  <a14:useLocalDpi xmlns:a14="http://schemas.microsoft.com/office/drawing/2010/main" val="0"/>
                </a:ext>
              </a:extLst>
            </a:blip>
            <a:stretch>
              <a:fillRect/>
            </a:stretch>
          </p:blipFill>
          <p:spPr>
            <a:xfrm>
              <a:off x="600" y="0"/>
              <a:ext cx="2245" cy="1166"/>
            </a:xfrm>
            <a:prstGeom prst="rect">
              <a:avLst/>
            </a:prstGeom>
          </p:spPr>
        </p:pic>
      </p:gr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custDataLst>
              <p:tags r:id="rId7"/>
            </p:custDataLst>
          </p:nvPr>
        </p:nvSpPr>
        <p:spPr/>
        <p:txBody>
          <a:bodyPr/>
          <a:lstStyle/>
          <a:p>
            <a:fld id="{EEBB8CD0-4FB5-4136-BB78-77579B377B0A}"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EEBB8CD0-4FB5-4136-BB78-77579B377B0A}"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EEBB8CD0-4FB5-4136-BB78-77579B377B0A}"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accent6">
            <a:lumMod val="40000"/>
            <a:lumOff val="60000"/>
            <a:alpha val="10000"/>
          </a:schemeClr>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rcRect t="2242" b="84659"/>
          <a:stretch>
            <a:fillRect/>
          </a:stretch>
        </p:blipFill>
        <p:spPr>
          <a:xfrm>
            <a:off x="0" y="0"/>
            <a:ext cx="12192000" cy="6858000"/>
          </a:xfrm>
          <a:prstGeom prst="rect">
            <a:avLst/>
          </a:prstGeom>
        </p:spPr>
      </p:pic>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accent6">
            <a:lumMod val="40000"/>
            <a:lumOff val="60000"/>
            <a:alpha val="10000"/>
          </a:schemeClr>
        </a:solidFill>
        <a:effectLst/>
      </p:bgPr>
    </p:bg>
    <p:spTree>
      <p:nvGrpSpPr>
        <p:cNvPr id="1" name=""/>
        <p:cNvGrpSpPr/>
        <p:nvPr/>
      </p:nvGrpSpPr>
      <p:grpSpPr>
        <a:xfrm>
          <a:off x="0" y="0"/>
          <a:ext cx="0" cy="0"/>
          <a:chOff x="0" y="0"/>
          <a:chExt cx="0" cy="0"/>
        </a:xfrm>
      </p:grpSpPr>
      <p:pic>
        <p:nvPicPr>
          <p:cNvPr id="24" name="图片 23"/>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rcRect t="2242" b="84659"/>
          <a:stretch>
            <a:fillRect/>
          </a:stretch>
        </p:blipFill>
        <p:spPr>
          <a:xfrm>
            <a:off x="0" y="0"/>
            <a:ext cx="12192000" cy="6858000"/>
          </a:xfrm>
          <a:prstGeom prst="rect">
            <a:avLst/>
          </a:prstGeom>
        </p:spPr>
      </p:pic>
      <p:pic>
        <p:nvPicPr>
          <p:cNvPr id="26" name="图片 25"/>
          <p:cNvPicPr>
            <a:picLocks noChangeAspect="1"/>
          </p:cNvPicPr>
          <p:nvPr userDrawn="1">
            <p:custDataLst>
              <p:tags r:id="rId4"/>
            </p:custDataLst>
          </p:nvPr>
        </p:nvPicPr>
        <p:blipFill>
          <a:blip r:embed="rId5">
            <a:extLst>
              <a:ext uri="{28A0092B-C50C-407E-A947-70E740481C1C}">
                <a14:useLocalDpi xmlns:a14="http://schemas.microsoft.com/office/drawing/2010/main" val="0"/>
              </a:ext>
            </a:extLst>
          </a:blip>
          <a:srcRect t="36184" b="26061"/>
          <a:stretch>
            <a:fillRect/>
          </a:stretch>
        </p:blipFill>
        <p:spPr>
          <a:xfrm>
            <a:off x="0" y="5744210"/>
            <a:ext cx="12192000" cy="1115695"/>
          </a:xfrm>
          <a:prstGeom prst="rect">
            <a:avLst/>
          </a:prstGeom>
        </p:spPr>
      </p:pic>
      <p:sp>
        <p:nvSpPr>
          <p:cNvPr id="25" name="矩形 24"/>
          <p:cNvSpPr/>
          <p:nvPr userDrawn="1">
            <p:custDataLst>
              <p:tags r:id="rId6"/>
            </p:custDataLst>
          </p:nvPr>
        </p:nvSpPr>
        <p:spPr>
          <a:xfrm>
            <a:off x="-635" y="0"/>
            <a:ext cx="12192000" cy="6985635"/>
          </a:xfrm>
          <a:prstGeom prst="rect">
            <a:avLst/>
          </a:prstGeom>
          <a:gradFill>
            <a:gsLst>
              <a:gs pos="16000">
                <a:schemeClr val="bg1">
                  <a:alpha val="70000"/>
                </a:schemeClr>
              </a:gs>
              <a:gs pos="100000">
                <a:schemeClr val="accent6">
                  <a:lumMod val="20000"/>
                  <a:lumOff val="80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custDataLst>
              <p:tags r:id="rId7"/>
            </p:custDataLst>
          </p:nvPr>
        </p:nvSpPr>
        <p:spPr>
          <a:xfrm>
            <a:off x="0" y="0"/>
            <a:ext cx="12191365" cy="926465"/>
          </a:xfrm>
          <a:prstGeom prst="rect">
            <a:avLst/>
          </a:prstGeom>
          <a:solidFill>
            <a:srgbClr val="B5CF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userDrawn="1">
            <p:custDataLst>
              <p:tags r:id="rId8"/>
            </p:custDataLst>
          </p:nvPr>
        </p:nvGrpSpPr>
        <p:grpSpPr>
          <a:xfrm>
            <a:off x="287020" y="-140335"/>
            <a:ext cx="1424940" cy="937260"/>
            <a:chOff x="600" y="0"/>
            <a:chExt cx="2244" cy="1292"/>
          </a:xfrm>
        </p:grpSpPr>
        <p:pic>
          <p:nvPicPr>
            <p:cNvPr id="7" name="图形 6"/>
            <p:cNvPicPr>
              <a:picLocks noChangeAspect="1"/>
            </p:cNvPicPr>
            <p:nvPr userDrawn="1">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600" y="480"/>
              <a:ext cx="1547" cy="813"/>
            </a:xfrm>
            <a:prstGeom prst="rect">
              <a:avLst/>
            </a:prstGeom>
          </p:spPr>
        </p:pic>
        <p:pic>
          <p:nvPicPr>
            <p:cNvPr id="8" name="图片 7"/>
            <p:cNvPicPr>
              <a:picLocks noChangeAspect="1"/>
            </p:cNvPicPr>
            <p:nvPr userDrawn="1">
              <p:custDataLst>
                <p:tags r:id="rId12"/>
              </p:custDataLst>
            </p:nvPr>
          </p:nvPicPr>
          <p:blipFill>
            <a:blip r:embed="rId13">
              <a:extLst>
                <a:ext uri="{28A0092B-C50C-407E-A947-70E740481C1C}">
                  <a14:useLocalDpi xmlns:a14="http://schemas.microsoft.com/office/drawing/2010/main" val="0"/>
                </a:ext>
              </a:extLst>
            </a:blip>
            <a:stretch>
              <a:fillRect/>
            </a:stretch>
          </p:blipFill>
          <p:spPr>
            <a:xfrm>
              <a:off x="600" y="0"/>
              <a:ext cx="2245" cy="1166"/>
            </a:xfrm>
            <a:prstGeom prst="rect">
              <a:avLst/>
            </a:prstGeom>
          </p:spPr>
        </p:pic>
      </p:gr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custDataLst>
              <p:tags r:id="rId7"/>
            </p:custDataLst>
          </p:nvPr>
        </p:nvSpPr>
        <p:spPr/>
        <p:txBody>
          <a:bodyPr/>
          <a:lstStyle/>
          <a:p>
            <a:fld id="{EEBB8CD0-4FB5-4136-BB78-77579B377B0A}"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EEBB8CD0-4FB5-4136-BB78-77579B377B0A}"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EEBB8CD0-4FB5-4136-BB78-77579B377B0A}"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chemeClr val="bg1"/>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accent6">
            <a:lumMod val="40000"/>
            <a:lumOff val="60000"/>
            <a:alpha val="10000"/>
          </a:schemeClr>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rcRect t="2242" b="84659"/>
          <a:stretch>
            <a:fillRect/>
          </a:stretch>
        </p:blipFill>
        <p:spPr>
          <a:xfrm>
            <a:off x="0" y="0"/>
            <a:ext cx="12192000" cy="6858000"/>
          </a:xfrm>
          <a:prstGeom prst="rect">
            <a:avLst/>
          </a:prstGeom>
        </p:spPr>
      </p:pic>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accent6">
            <a:lumMod val="40000"/>
            <a:lumOff val="60000"/>
            <a:alpha val="10000"/>
          </a:schemeClr>
        </a:solidFill>
        <a:effectLst/>
      </p:bgPr>
    </p:bg>
    <p:spTree>
      <p:nvGrpSpPr>
        <p:cNvPr id="1" name=""/>
        <p:cNvGrpSpPr/>
        <p:nvPr/>
      </p:nvGrpSpPr>
      <p:grpSpPr>
        <a:xfrm>
          <a:off x="0" y="0"/>
          <a:ext cx="0" cy="0"/>
          <a:chOff x="0" y="0"/>
          <a:chExt cx="0" cy="0"/>
        </a:xfrm>
      </p:grpSpPr>
      <p:pic>
        <p:nvPicPr>
          <p:cNvPr id="24" name="图片 23"/>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rcRect t="2242" b="84659"/>
          <a:stretch>
            <a:fillRect/>
          </a:stretch>
        </p:blipFill>
        <p:spPr>
          <a:xfrm>
            <a:off x="0" y="0"/>
            <a:ext cx="12192000" cy="6858000"/>
          </a:xfrm>
          <a:prstGeom prst="rect">
            <a:avLst/>
          </a:prstGeom>
        </p:spPr>
      </p:pic>
      <p:pic>
        <p:nvPicPr>
          <p:cNvPr id="26" name="图片 25"/>
          <p:cNvPicPr>
            <a:picLocks noChangeAspect="1"/>
          </p:cNvPicPr>
          <p:nvPr userDrawn="1">
            <p:custDataLst>
              <p:tags r:id="rId4"/>
            </p:custDataLst>
          </p:nvPr>
        </p:nvPicPr>
        <p:blipFill>
          <a:blip r:embed="rId5">
            <a:extLst>
              <a:ext uri="{28A0092B-C50C-407E-A947-70E740481C1C}">
                <a14:useLocalDpi xmlns:a14="http://schemas.microsoft.com/office/drawing/2010/main" val="0"/>
              </a:ext>
            </a:extLst>
          </a:blip>
          <a:srcRect t="36184" b="26061"/>
          <a:stretch>
            <a:fillRect/>
          </a:stretch>
        </p:blipFill>
        <p:spPr>
          <a:xfrm>
            <a:off x="0" y="5744210"/>
            <a:ext cx="12192000" cy="1115695"/>
          </a:xfrm>
          <a:prstGeom prst="rect">
            <a:avLst/>
          </a:prstGeom>
        </p:spPr>
      </p:pic>
      <p:sp>
        <p:nvSpPr>
          <p:cNvPr id="25" name="矩形 24"/>
          <p:cNvSpPr/>
          <p:nvPr userDrawn="1">
            <p:custDataLst>
              <p:tags r:id="rId6"/>
            </p:custDataLst>
          </p:nvPr>
        </p:nvSpPr>
        <p:spPr>
          <a:xfrm>
            <a:off x="-635" y="0"/>
            <a:ext cx="12192000" cy="6985635"/>
          </a:xfrm>
          <a:prstGeom prst="rect">
            <a:avLst/>
          </a:prstGeom>
          <a:gradFill>
            <a:gsLst>
              <a:gs pos="16000">
                <a:schemeClr val="bg1">
                  <a:alpha val="70000"/>
                </a:schemeClr>
              </a:gs>
              <a:gs pos="100000">
                <a:schemeClr val="accent6">
                  <a:lumMod val="20000"/>
                  <a:lumOff val="80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custDataLst>
              <p:tags r:id="rId7"/>
            </p:custDataLst>
          </p:nvPr>
        </p:nvSpPr>
        <p:spPr>
          <a:xfrm>
            <a:off x="0" y="0"/>
            <a:ext cx="12191365" cy="926465"/>
          </a:xfrm>
          <a:prstGeom prst="rect">
            <a:avLst/>
          </a:prstGeom>
          <a:solidFill>
            <a:srgbClr val="B5CF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userDrawn="1">
            <p:custDataLst>
              <p:tags r:id="rId8"/>
            </p:custDataLst>
          </p:nvPr>
        </p:nvGrpSpPr>
        <p:grpSpPr>
          <a:xfrm>
            <a:off x="287020" y="-140335"/>
            <a:ext cx="1424940" cy="937260"/>
            <a:chOff x="600" y="0"/>
            <a:chExt cx="2244" cy="1292"/>
          </a:xfrm>
        </p:grpSpPr>
        <p:pic>
          <p:nvPicPr>
            <p:cNvPr id="7" name="图形 6"/>
            <p:cNvPicPr>
              <a:picLocks noChangeAspect="1"/>
            </p:cNvPicPr>
            <p:nvPr userDrawn="1">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600" y="480"/>
              <a:ext cx="1547" cy="813"/>
            </a:xfrm>
            <a:prstGeom prst="rect">
              <a:avLst/>
            </a:prstGeom>
          </p:spPr>
        </p:pic>
        <p:pic>
          <p:nvPicPr>
            <p:cNvPr id="8" name="图片 7"/>
            <p:cNvPicPr>
              <a:picLocks noChangeAspect="1"/>
            </p:cNvPicPr>
            <p:nvPr userDrawn="1">
              <p:custDataLst>
                <p:tags r:id="rId12"/>
              </p:custDataLst>
            </p:nvPr>
          </p:nvPicPr>
          <p:blipFill>
            <a:blip r:embed="rId13">
              <a:extLst>
                <a:ext uri="{28A0092B-C50C-407E-A947-70E740481C1C}">
                  <a14:useLocalDpi xmlns:a14="http://schemas.microsoft.com/office/drawing/2010/main" val="0"/>
                </a:ext>
              </a:extLst>
            </a:blip>
            <a:stretch>
              <a:fillRect/>
            </a:stretch>
          </p:blipFill>
          <p:spPr>
            <a:xfrm>
              <a:off x="600" y="0"/>
              <a:ext cx="2245" cy="1166"/>
            </a:xfrm>
            <a:prstGeom prst="rect">
              <a:avLst/>
            </a:prstGeom>
          </p:spPr>
        </p:pic>
      </p:gr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custDataLst>
              <p:tags r:id="rId7"/>
            </p:custDataLst>
          </p:nvPr>
        </p:nvSpPr>
        <p:spPr/>
        <p:txBody>
          <a:bodyPr/>
          <a:lstStyle/>
          <a:p>
            <a:fld id="{EEBB8CD0-4FB5-4136-BB78-77579B377B0A}"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custDataLst>
              <p:tags r:id="rId7"/>
            </p:custDataLst>
          </p:nvPr>
        </p:nvSpPr>
        <p:spPr/>
        <p:txBody>
          <a:bodyPr/>
          <a:lstStyle/>
          <a:p>
            <a:fld id="{EEBB8CD0-4FB5-4136-BB78-77579B377B0A}"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EEBB8CD0-4FB5-4136-BB78-77579B377B0A}"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EEBB8CD0-4FB5-4136-BB78-77579B377B0A}"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accent6">
            <a:lumMod val="40000"/>
            <a:lumOff val="60000"/>
            <a:alpha val="10000"/>
          </a:schemeClr>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rcRect t="2242" b="84659"/>
          <a:stretch>
            <a:fillRect/>
          </a:stretch>
        </p:blipFill>
        <p:spPr>
          <a:xfrm>
            <a:off x="0" y="0"/>
            <a:ext cx="12192000" cy="6858000"/>
          </a:xfrm>
          <a:prstGeom prst="rect">
            <a:avLst/>
          </a:prstGeom>
        </p:spPr>
      </p:pic>
    </p:spTree>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accent6">
            <a:lumMod val="40000"/>
            <a:lumOff val="60000"/>
            <a:alpha val="10000"/>
          </a:schemeClr>
        </a:solidFill>
        <a:effectLst/>
      </p:bgPr>
    </p:bg>
    <p:spTree>
      <p:nvGrpSpPr>
        <p:cNvPr id="1" name=""/>
        <p:cNvGrpSpPr/>
        <p:nvPr/>
      </p:nvGrpSpPr>
      <p:grpSpPr>
        <a:xfrm>
          <a:off x="0" y="0"/>
          <a:ext cx="0" cy="0"/>
          <a:chOff x="0" y="0"/>
          <a:chExt cx="0" cy="0"/>
        </a:xfrm>
      </p:grpSpPr>
      <p:pic>
        <p:nvPicPr>
          <p:cNvPr id="24" name="图片 23"/>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rcRect t="2242" b="84659"/>
          <a:stretch>
            <a:fillRect/>
          </a:stretch>
        </p:blipFill>
        <p:spPr>
          <a:xfrm>
            <a:off x="0" y="0"/>
            <a:ext cx="12192000" cy="6858000"/>
          </a:xfrm>
          <a:prstGeom prst="rect">
            <a:avLst/>
          </a:prstGeom>
        </p:spPr>
      </p:pic>
      <p:pic>
        <p:nvPicPr>
          <p:cNvPr id="26" name="图片 25"/>
          <p:cNvPicPr>
            <a:picLocks noChangeAspect="1"/>
          </p:cNvPicPr>
          <p:nvPr userDrawn="1">
            <p:custDataLst>
              <p:tags r:id="rId4"/>
            </p:custDataLst>
          </p:nvPr>
        </p:nvPicPr>
        <p:blipFill>
          <a:blip r:embed="rId5">
            <a:extLst>
              <a:ext uri="{28A0092B-C50C-407E-A947-70E740481C1C}">
                <a14:useLocalDpi xmlns:a14="http://schemas.microsoft.com/office/drawing/2010/main" val="0"/>
              </a:ext>
            </a:extLst>
          </a:blip>
          <a:srcRect t="36184" b="26061"/>
          <a:stretch>
            <a:fillRect/>
          </a:stretch>
        </p:blipFill>
        <p:spPr>
          <a:xfrm>
            <a:off x="0" y="5744210"/>
            <a:ext cx="12192000" cy="1115695"/>
          </a:xfrm>
          <a:prstGeom prst="rect">
            <a:avLst/>
          </a:prstGeom>
        </p:spPr>
      </p:pic>
      <p:sp>
        <p:nvSpPr>
          <p:cNvPr id="25" name="矩形 24"/>
          <p:cNvSpPr/>
          <p:nvPr userDrawn="1">
            <p:custDataLst>
              <p:tags r:id="rId6"/>
            </p:custDataLst>
          </p:nvPr>
        </p:nvSpPr>
        <p:spPr>
          <a:xfrm>
            <a:off x="-635" y="0"/>
            <a:ext cx="12192000" cy="6985635"/>
          </a:xfrm>
          <a:prstGeom prst="rect">
            <a:avLst/>
          </a:prstGeom>
          <a:gradFill>
            <a:gsLst>
              <a:gs pos="16000">
                <a:schemeClr val="bg1">
                  <a:alpha val="70000"/>
                </a:schemeClr>
              </a:gs>
              <a:gs pos="100000">
                <a:schemeClr val="accent6">
                  <a:lumMod val="20000"/>
                  <a:lumOff val="80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custDataLst>
              <p:tags r:id="rId7"/>
            </p:custDataLst>
          </p:nvPr>
        </p:nvSpPr>
        <p:spPr>
          <a:xfrm>
            <a:off x="0" y="0"/>
            <a:ext cx="12191365" cy="926465"/>
          </a:xfrm>
          <a:prstGeom prst="rect">
            <a:avLst/>
          </a:prstGeom>
          <a:solidFill>
            <a:srgbClr val="B5CF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userDrawn="1">
            <p:custDataLst>
              <p:tags r:id="rId8"/>
            </p:custDataLst>
          </p:nvPr>
        </p:nvGrpSpPr>
        <p:grpSpPr>
          <a:xfrm>
            <a:off x="287020" y="-140335"/>
            <a:ext cx="1424940" cy="937260"/>
            <a:chOff x="600" y="0"/>
            <a:chExt cx="2244" cy="1292"/>
          </a:xfrm>
        </p:grpSpPr>
        <p:pic>
          <p:nvPicPr>
            <p:cNvPr id="7" name="图形 6"/>
            <p:cNvPicPr>
              <a:picLocks noChangeAspect="1"/>
            </p:cNvPicPr>
            <p:nvPr userDrawn="1">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600" y="480"/>
              <a:ext cx="1547" cy="813"/>
            </a:xfrm>
            <a:prstGeom prst="rect">
              <a:avLst/>
            </a:prstGeom>
          </p:spPr>
        </p:pic>
        <p:pic>
          <p:nvPicPr>
            <p:cNvPr id="8" name="图片 7"/>
            <p:cNvPicPr>
              <a:picLocks noChangeAspect="1"/>
            </p:cNvPicPr>
            <p:nvPr userDrawn="1">
              <p:custDataLst>
                <p:tags r:id="rId12"/>
              </p:custDataLst>
            </p:nvPr>
          </p:nvPicPr>
          <p:blipFill>
            <a:blip r:embed="rId13">
              <a:extLst>
                <a:ext uri="{28A0092B-C50C-407E-A947-70E740481C1C}">
                  <a14:useLocalDpi xmlns:a14="http://schemas.microsoft.com/office/drawing/2010/main" val="0"/>
                </a:ext>
              </a:extLst>
            </a:blip>
            <a:stretch>
              <a:fillRect/>
            </a:stretch>
          </p:blipFill>
          <p:spPr>
            <a:xfrm>
              <a:off x="600" y="0"/>
              <a:ext cx="2245" cy="1166"/>
            </a:xfrm>
            <a:prstGeom prst="rect">
              <a:avLst/>
            </a:prstGeom>
          </p:spPr>
        </p:pic>
      </p:grpSp>
    </p:spTree>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EEBB8CD0-4FB5-4136-BB78-77579B377B0A}"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custDataLst>
              <p:tags r:id="rId7"/>
            </p:custDataLst>
          </p:nvPr>
        </p:nvSpPr>
        <p:spPr/>
        <p:txBody>
          <a:bodyPr/>
          <a:lstStyle/>
          <a:p>
            <a:fld id="{EEBB8CD0-4FB5-4136-BB78-77579B377B0A}"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EEBB8CD0-4FB5-4136-BB78-77579B377B0A}"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EEBB8CD0-4FB5-4136-BB78-77579B377B0A}"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accent6">
            <a:lumMod val="40000"/>
            <a:lumOff val="60000"/>
            <a:alpha val="10000"/>
          </a:schemeClr>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rcRect t="2242" b="84659"/>
          <a:stretch>
            <a:fillRect/>
          </a:stretch>
        </p:blipFill>
        <p:spPr>
          <a:xfrm>
            <a:off x="0" y="0"/>
            <a:ext cx="12192000" cy="6858000"/>
          </a:xfrm>
          <a:prstGeom prst="rect">
            <a:avLst/>
          </a:prstGeom>
        </p:spPr>
      </p:pic>
    </p:spTree>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accent6">
            <a:lumMod val="40000"/>
            <a:lumOff val="60000"/>
            <a:alpha val="10000"/>
          </a:schemeClr>
        </a:solidFill>
        <a:effectLst/>
      </p:bgPr>
    </p:bg>
    <p:spTree>
      <p:nvGrpSpPr>
        <p:cNvPr id="1" name=""/>
        <p:cNvGrpSpPr/>
        <p:nvPr/>
      </p:nvGrpSpPr>
      <p:grpSpPr>
        <a:xfrm>
          <a:off x="0" y="0"/>
          <a:ext cx="0" cy="0"/>
          <a:chOff x="0" y="0"/>
          <a:chExt cx="0" cy="0"/>
        </a:xfrm>
      </p:grpSpPr>
      <p:pic>
        <p:nvPicPr>
          <p:cNvPr id="24" name="图片 23"/>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rcRect t="2242" b="84659"/>
          <a:stretch>
            <a:fillRect/>
          </a:stretch>
        </p:blipFill>
        <p:spPr>
          <a:xfrm>
            <a:off x="0" y="0"/>
            <a:ext cx="12192000" cy="6858000"/>
          </a:xfrm>
          <a:prstGeom prst="rect">
            <a:avLst/>
          </a:prstGeom>
        </p:spPr>
      </p:pic>
      <p:pic>
        <p:nvPicPr>
          <p:cNvPr id="26" name="图片 25"/>
          <p:cNvPicPr>
            <a:picLocks noChangeAspect="1"/>
          </p:cNvPicPr>
          <p:nvPr userDrawn="1">
            <p:custDataLst>
              <p:tags r:id="rId4"/>
            </p:custDataLst>
          </p:nvPr>
        </p:nvPicPr>
        <p:blipFill>
          <a:blip r:embed="rId5">
            <a:extLst>
              <a:ext uri="{28A0092B-C50C-407E-A947-70E740481C1C}">
                <a14:useLocalDpi xmlns:a14="http://schemas.microsoft.com/office/drawing/2010/main" val="0"/>
              </a:ext>
            </a:extLst>
          </a:blip>
          <a:srcRect t="36184" b="26061"/>
          <a:stretch>
            <a:fillRect/>
          </a:stretch>
        </p:blipFill>
        <p:spPr>
          <a:xfrm>
            <a:off x="0" y="5744210"/>
            <a:ext cx="12192000" cy="1115695"/>
          </a:xfrm>
          <a:prstGeom prst="rect">
            <a:avLst/>
          </a:prstGeom>
        </p:spPr>
      </p:pic>
      <p:sp>
        <p:nvSpPr>
          <p:cNvPr id="25" name="矩形 24"/>
          <p:cNvSpPr/>
          <p:nvPr userDrawn="1">
            <p:custDataLst>
              <p:tags r:id="rId6"/>
            </p:custDataLst>
          </p:nvPr>
        </p:nvSpPr>
        <p:spPr>
          <a:xfrm>
            <a:off x="-635" y="0"/>
            <a:ext cx="12192000" cy="6985635"/>
          </a:xfrm>
          <a:prstGeom prst="rect">
            <a:avLst/>
          </a:prstGeom>
          <a:gradFill>
            <a:gsLst>
              <a:gs pos="16000">
                <a:schemeClr val="bg1">
                  <a:alpha val="70000"/>
                </a:schemeClr>
              </a:gs>
              <a:gs pos="100000">
                <a:schemeClr val="accent6">
                  <a:lumMod val="20000"/>
                  <a:lumOff val="80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custDataLst>
              <p:tags r:id="rId7"/>
            </p:custDataLst>
          </p:nvPr>
        </p:nvSpPr>
        <p:spPr>
          <a:xfrm>
            <a:off x="0" y="0"/>
            <a:ext cx="12191365" cy="926465"/>
          </a:xfrm>
          <a:prstGeom prst="rect">
            <a:avLst/>
          </a:prstGeom>
          <a:solidFill>
            <a:srgbClr val="B5CF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userDrawn="1">
            <p:custDataLst>
              <p:tags r:id="rId8"/>
            </p:custDataLst>
          </p:nvPr>
        </p:nvGrpSpPr>
        <p:grpSpPr>
          <a:xfrm>
            <a:off x="287020" y="-140335"/>
            <a:ext cx="1424940" cy="937260"/>
            <a:chOff x="600" y="0"/>
            <a:chExt cx="2244" cy="1292"/>
          </a:xfrm>
        </p:grpSpPr>
        <p:pic>
          <p:nvPicPr>
            <p:cNvPr id="7" name="图形 6"/>
            <p:cNvPicPr>
              <a:picLocks noChangeAspect="1"/>
            </p:cNvPicPr>
            <p:nvPr userDrawn="1">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600" y="480"/>
              <a:ext cx="1547" cy="813"/>
            </a:xfrm>
            <a:prstGeom prst="rect">
              <a:avLst/>
            </a:prstGeom>
          </p:spPr>
        </p:pic>
        <p:pic>
          <p:nvPicPr>
            <p:cNvPr id="8" name="图片 7"/>
            <p:cNvPicPr>
              <a:picLocks noChangeAspect="1"/>
            </p:cNvPicPr>
            <p:nvPr userDrawn="1">
              <p:custDataLst>
                <p:tags r:id="rId12"/>
              </p:custDataLst>
            </p:nvPr>
          </p:nvPicPr>
          <p:blipFill>
            <a:blip r:embed="rId13">
              <a:extLst>
                <a:ext uri="{28A0092B-C50C-407E-A947-70E740481C1C}">
                  <a14:useLocalDpi xmlns:a14="http://schemas.microsoft.com/office/drawing/2010/main" val="0"/>
                </a:ext>
              </a:extLst>
            </a:blip>
            <a:stretch>
              <a:fillRect/>
            </a:stretch>
          </p:blipFill>
          <p:spPr>
            <a:xfrm>
              <a:off x="600" y="0"/>
              <a:ext cx="2245" cy="1166"/>
            </a:xfrm>
            <a:prstGeom prst="rect">
              <a:avLst/>
            </a:prstGeom>
          </p:spPr>
        </p:pic>
      </p:gr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EEBB8CD0-4FB5-4136-BB78-77579B377B0A}"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custDataLst>
              <p:tags r:id="rId7"/>
            </p:custDataLst>
          </p:nvPr>
        </p:nvSpPr>
        <p:spPr/>
        <p:txBody>
          <a:bodyPr/>
          <a:lstStyle/>
          <a:p>
            <a:fld id="{EEBB8CD0-4FB5-4136-BB78-77579B377B0A}"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EEBB8CD0-4FB5-4136-BB78-77579B377B0A}"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EEBB8CD0-4FB5-4136-BB78-77579B377B0A}"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accent6">
            <a:lumMod val="40000"/>
            <a:lumOff val="60000"/>
            <a:alpha val="10000"/>
          </a:schemeClr>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rcRect t="2242" b="84659"/>
          <a:stretch>
            <a:fillRect/>
          </a:stretch>
        </p:blipFill>
        <p:spPr>
          <a:xfrm>
            <a:off x="0" y="0"/>
            <a:ext cx="12192000" cy="6858000"/>
          </a:xfrm>
          <a:prstGeom prst="rect">
            <a:avLst/>
          </a:prstGeom>
        </p:spPr>
      </p:pic>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accent6">
            <a:lumMod val="40000"/>
            <a:lumOff val="60000"/>
            <a:alpha val="10000"/>
          </a:schemeClr>
        </a:solidFill>
        <a:effectLst/>
      </p:bgPr>
    </p:bg>
    <p:spTree>
      <p:nvGrpSpPr>
        <p:cNvPr id="1" name=""/>
        <p:cNvGrpSpPr/>
        <p:nvPr/>
      </p:nvGrpSpPr>
      <p:grpSpPr>
        <a:xfrm>
          <a:off x="0" y="0"/>
          <a:ext cx="0" cy="0"/>
          <a:chOff x="0" y="0"/>
          <a:chExt cx="0" cy="0"/>
        </a:xfrm>
      </p:grpSpPr>
      <p:pic>
        <p:nvPicPr>
          <p:cNvPr id="24" name="图片 23"/>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rcRect t="2242" b="84659"/>
          <a:stretch>
            <a:fillRect/>
          </a:stretch>
        </p:blipFill>
        <p:spPr>
          <a:xfrm>
            <a:off x="0" y="0"/>
            <a:ext cx="12192000" cy="6858000"/>
          </a:xfrm>
          <a:prstGeom prst="rect">
            <a:avLst/>
          </a:prstGeom>
        </p:spPr>
      </p:pic>
      <p:pic>
        <p:nvPicPr>
          <p:cNvPr id="26" name="图片 25"/>
          <p:cNvPicPr>
            <a:picLocks noChangeAspect="1"/>
          </p:cNvPicPr>
          <p:nvPr userDrawn="1">
            <p:custDataLst>
              <p:tags r:id="rId4"/>
            </p:custDataLst>
          </p:nvPr>
        </p:nvPicPr>
        <p:blipFill>
          <a:blip r:embed="rId5">
            <a:extLst>
              <a:ext uri="{28A0092B-C50C-407E-A947-70E740481C1C}">
                <a14:useLocalDpi xmlns:a14="http://schemas.microsoft.com/office/drawing/2010/main" val="0"/>
              </a:ext>
            </a:extLst>
          </a:blip>
          <a:srcRect t="36184" b="26061"/>
          <a:stretch>
            <a:fillRect/>
          </a:stretch>
        </p:blipFill>
        <p:spPr>
          <a:xfrm>
            <a:off x="0" y="5744210"/>
            <a:ext cx="12192000" cy="1115695"/>
          </a:xfrm>
          <a:prstGeom prst="rect">
            <a:avLst/>
          </a:prstGeom>
        </p:spPr>
      </p:pic>
      <p:sp>
        <p:nvSpPr>
          <p:cNvPr id="25" name="矩形 24"/>
          <p:cNvSpPr/>
          <p:nvPr userDrawn="1">
            <p:custDataLst>
              <p:tags r:id="rId6"/>
            </p:custDataLst>
          </p:nvPr>
        </p:nvSpPr>
        <p:spPr>
          <a:xfrm>
            <a:off x="-635" y="0"/>
            <a:ext cx="12192000" cy="6985635"/>
          </a:xfrm>
          <a:prstGeom prst="rect">
            <a:avLst/>
          </a:prstGeom>
          <a:gradFill>
            <a:gsLst>
              <a:gs pos="16000">
                <a:schemeClr val="bg1">
                  <a:alpha val="70000"/>
                </a:schemeClr>
              </a:gs>
              <a:gs pos="100000">
                <a:schemeClr val="accent6">
                  <a:lumMod val="20000"/>
                  <a:lumOff val="80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custDataLst>
              <p:tags r:id="rId7"/>
            </p:custDataLst>
          </p:nvPr>
        </p:nvSpPr>
        <p:spPr>
          <a:xfrm>
            <a:off x="0" y="0"/>
            <a:ext cx="12191365" cy="926465"/>
          </a:xfrm>
          <a:prstGeom prst="rect">
            <a:avLst/>
          </a:prstGeom>
          <a:solidFill>
            <a:srgbClr val="B5CF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userDrawn="1">
            <p:custDataLst>
              <p:tags r:id="rId8"/>
            </p:custDataLst>
          </p:nvPr>
        </p:nvGrpSpPr>
        <p:grpSpPr>
          <a:xfrm>
            <a:off x="287020" y="-140335"/>
            <a:ext cx="1424940" cy="937260"/>
            <a:chOff x="600" y="0"/>
            <a:chExt cx="2244" cy="1292"/>
          </a:xfrm>
        </p:grpSpPr>
        <p:pic>
          <p:nvPicPr>
            <p:cNvPr id="7" name="图形 6"/>
            <p:cNvPicPr>
              <a:picLocks noChangeAspect="1"/>
            </p:cNvPicPr>
            <p:nvPr userDrawn="1">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600" y="480"/>
              <a:ext cx="1547" cy="813"/>
            </a:xfrm>
            <a:prstGeom prst="rect">
              <a:avLst/>
            </a:prstGeom>
          </p:spPr>
        </p:pic>
        <p:pic>
          <p:nvPicPr>
            <p:cNvPr id="8" name="图片 7"/>
            <p:cNvPicPr>
              <a:picLocks noChangeAspect="1"/>
            </p:cNvPicPr>
            <p:nvPr userDrawn="1">
              <p:custDataLst>
                <p:tags r:id="rId12"/>
              </p:custDataLst>
            </p:nvPr>
          </p:nvPicPr>
          <p:blipFill>
            <a:blip r:embed="rId13">
              <a:extLst>
                <a:ext uri="{28A0092B-C50C-407E-A947-70E740481C1C}">
                  <a14:useLocalDpi xmlns:a14="http://schemas.microsoft.com/office/drawing/2010/main" val="0"/>
                </a:ext>
              </a:extLst>
            </a:blip>
            <a:stretch>
              <a:fillRect/>
            </a:stretch>
          </p:blipFill>
          <p:spPr>
            <a:xfrm>
              <a:off x="600" y="0"/>
              <a:ext cx="2245" cy="1166"/>
            </a:xfrm>
            <a:prstGeom prst="rect">
              <a:avLst/>
            </a:prstGeom>
          </p:spPr>
        </p:pic>
      </p:grpSp>
    </p:spTree>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custDataLst>
              <p:tags r:id="rId7"/>
            </p:custDataLst>
          </p:nvPr>
        </p:nvSpPr>
        <p:spPr/>
        <p:txBody>
          <a:bodyPr/>
          <a:lstStyle/>
          <a:p>
            <a:fld id="{EEBB8CD0-4FB5-4136-BB78-77579B377B0A}"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EEBB8CD0-4FB5-4136-BB78-77579B377B0A}"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EEBB8CD0-4FB5-4136-BB78-77579B377B0A}"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accent6">
            <a:lumMod val="40000"/>
            <a:lumOff val="60000"/>
            <a:alpha val="10000"/>
          </a:schemeClr>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rcRect t="2242" b="84659"/>
          <a:stretch>
            <a:fillRect/>
          </a:stretch>
        </p:blipFill>
        <p:spPr>
          <a:xfrm>
            <a:off x="0" y="0"/>
            <a:ext cx="12192000" cy="6858000"/>
          </a:xfrm>
          <a:prstGeom prst="rect">
            <a:avLst/>
          </a:prstGeom>
        </p:spPr>
      </p:pic>
    </p:spTree>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accent6">
            <a:lumMod val="40000"/>
            <a:lumOff val="60000"/>
            <a:alpha val="10000"/>
          </a:schemeClr>
        </a:solidFill>
        <a:effectLst/>
      </p:bgPr>
    </p:bg>
    <p:spTree>
      <p:nvGrpSpPr>
        <p:cNvPr id="1" name=""/>
        <p:cNvGrpSpPr/>
        <p:nvPr/>
      </p:nvGrpSpPr>
      <p:grpSpPr>
        <a:xfrm>
          <a:off x="0" y="0"/>
          <a:ext cx="0" cy="0"/>
          <a:chOff x="0" y="0"/>
          <a:chExt cx="0" cy="0"/>
        </a:xfrm>
      </p:grpSpPr>
      <p:pic>
        <p:nvPicPr>
          <p:cNvPr id="24" name="图片 23"/>
          <p:cNvPicPr>
            <a:picLocks noChangeAspect="1"/>
          </p:cNvPicPr>
          <p:nvPr userDrawn="1">
            <p:custDataLst>
              <p:tags r:id="rId2"/>
            </p:custDataLst>
          </p:nvPr>
        </p:nvPicPr>
        <p:blipFill>
          <a:blip r:embed="rId3">
            <a:extLst>
              <a:ext uri="{28A0092B-C50C-407E-A947-70E740481C1C}">
                <a14:useLocalDpi xmlns:a14="http://schemas.microsoft.com/office/drawing/2010/main" val="0"/>
              </a:ext>
            </a:extLst>
          </a:blip>
          <a:srcRect t="2242" b="84659"/>
          <a:stretch>
            <a:fillRect/>
          </a:stretch>
        </p:blipFill>
        <p:spPr>
          <a:xfrm>
            <a:off x="0" y="0"/>
            <a:ext cx="12192000" cy="6858000"/>
          </a:xfrm>
          <a:prstGeom prst="rect">
            <a:avLst/>
          </a:prstGeom>
        </p:spPr>
      </p:pic>
      <p:pic>
        <p:nvPicPr>
          <p:cNvPr id="26" name="图片 25"/>
          <p:cNvPicPr>
            <a:picLocks noChangeAspect="1"/>
          </p:cNvPicPr>
          <p:nvPr userDrawn="1">
            <p:custDataLst>
              <p:tags r:id="rId4"/>
            </p:custDataLst>
          </p:nvPr>
        </p:nvPicPr>
        <p:blipFill>
          <a:blip r:embed="rId5">
            <a:extLst>
              <a:ext uri="{28A0092B-C50C-407E-A947-70E740481C1C}">
                <a14:useLocalDpi xmlns:a14="http://schemas.microsoft.com/office/drawing/2010/main" val="0"/>
              </a:ext>
            </a:extLst>
          </a:blip>
          <a:srcRect t="36184" b="26061"/>
          <a:stretch>
            <a:fillRect/>
          </a:stretch>
        </p:blipFill>
        <p:spPr>
          <a:xfrm>
            <a:off x="0" y="5744210"/>
            <a:ext cx="12192000" cy="1115695"/>
          </a:xfrm>
          <a:prstGeom prst="rect">
            <a:avLst/>
          </a:prstGeom>
        </p:spPr>
      </p:pic>
      <p:sp>
        <p:nvSpPr>
          <p:cNvPr id="25" name="矩形 24"/>
          <p:cNvSpPr/>
          <p:nvPr userDrawn="1">
            <p:custDataLst>
              <p:tags r:id="rId6"/>
            </p:custDataLst>
          </p:nvPr>
        </p:nvSpPr>
        <p:spPr>
          <a:xfrm>
            <a:off x="-635" y="0"/>
            <a:ext cx="12192000" cy="6985635"/>
          </a:xfrm>
          <a:prstGeom prst="rect">
            <a:avLst/>
          </a:prstGeom>
          <a:gradFill>
            <a:gsLst>
              <a:gs pos="16000">
                <a:schemeClr val="bg1">
                  <a:alpha val="70000"/>
                </a:schemeClr>
              </a:gs>
              <a:gs pos="100000">
                <a:schemeClr val="accent6">
                  <a:lumMod val="20000"/>
                  <a:lumOff val="80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custDataLst>
              <p:tags r:id="rId7"/>
            </p:custDataLst>
          </p:nvPr>
        </p:nvSpPr>
        <p:spPr>
          <a:xfrm>
            <a:off x="0" y="0"/>
            <a:ext cx="12191365" cy="926465"/>
          </a:xfrm>
          <a:prstGeom prst="rect">
            <a:avLst/>
          </a:prstGeom>
          <a:solidFill>
            <a:srgbClr val="B5CF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userDrawn="1">
            <p:custDataLst>
              <p:tags r:id="rId8"/>
            </p:custDataLst>
          </p:nvPr>
        </p:nvGrpSpPr>
        <p:grpSpPr>
          <a:xfrm>
            <a:off x="287020" y="-140335"/>
            <a:ext cx="1424940" cy="937260"/>
            <a:chOff x="600" y="0"/>
            <a:chExt cx="2244" cy="1292"/>
          </a:xfrm>
        </p:grpSpPr>
        <p:pic>
          <p:nvPicPr>
            <p:cNvPr id="7" name="图形 6"/>
            <p:cNvPicPr>
              <a:picLocks noChangeAspect="1"/>
            </p:cNvPicPr>
            <p:nvPr userDrawn="1">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600" y="480"/>
              <a:ext cx="1547" cy="813"/>
            </a:xfrm>
            <a:prstGeom prst="rect">
              <a:avLst/>
            </a:prstGeom>
          </p:spPr>
        </p:pic>
        <p:pic>
          <p:nvPicPr>
            <p:cNvPr id="8" name="图片 7"/>
            <p:cNvPicPr>
              <a:picLocks noChangeAspect="1"/>
            </p:cNvPicPr>
            <p:nvPr userDrawn="1">
              <p:custDataLst>
                <p:tags r:id="rId12"/>
              </p:custDataLst>
            </p:nvPr>
          </p:nvPicPr>
          <p:blipFill>
            <a:blip r:embed="rId13">
              <a:extLst>
                <a:ext uri="{28A0092B-C50C-407E-A947-70E740481C1C}">
                  <a14:useLocalDpi xmlns:a14="http://schemas.microsoft.com/office/drawing/2010/main" val="0"/>
                </a:ext>
              </a:extLst>
            </a:blip>
            <a:stretch>
              <a:fillRect/>
            </a:stretch>
          </p:blipFill>
          <p:spPr>
            <a:xfrm>
              <a:off x="600" y="0"/>
              <a:ext cx="2245" cy="1166"/>
            </a:xfrm>
            <a:prstGeom prst="rect">
              <a:avLst/>
            </a:prstGeom>
          </p:spPr>
        </p:pic>
      </p:grpSp>
    </p:spTree>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custDataLst>
              <p:tags r:id="rId7"/>
            </p:custDataLst>
          </p:nvPr>
        </p:nvSpPr>
        <p:spPr/>
        <p:txBody>
          <a:bodyPr/>
          <a:lstStyle/>
          <a:p>
            <a:fld id="{EEBB8CD0-4FB5-4136-BB78-77579B377B0A}"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EEBB8CD0-4FB5-4136-BB78-77579B377B0A}"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EEBB8CD0-4FB5-4136-BB78-77579B377B0A}"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EEBB8CD0-4FB5-4136-BB78-77579B377B0A}"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EEBB8CD0-4FB5-4136-BB78-77579B377B0A}"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FDFDC93-DE6C-4D39-8D78-3618C3236CF8}"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image" Target="file:///D:\qq&#25991;&#20214;\712321467\Image\C2C\Image2\%7b75232B38-A165-1FB7-499C-2E1C792CACB5%7d.png" TargetMode="External"/><Relationship Id="rId18" Type="http://schemas.openxmlformats.org/officeDocument/2006/relationships/image" Target="../media/image6.png"/><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09.xml"/><Relationship Id="rId8" Type="http://schemas.openxmlformats.org/officeDocument/2006/relationships/slideLayout" Target="../slideLayouts/slideLayout108.xml"/><Relationship Id="rId7" Type="http://schemas.openxmlformats.org/officeDocument/2006/relationships/slideLayout" Target="../slideLayouts/slideLayout107.xml"/><Relationship Id="rId6" Type="http://schemas.openxmlformats.org/officeDocument/2006/relationships/slideLayout" Target="../slideLayouts/slideLayout106.xml"/><Relationship Id="rId5" Type="http://schemas.openxmlformats.org/officeDocument/2006/relationships/slideLayout" Target="../slideLayouts/slideLayout105.xml"/><Relationship Id="rId4" Type="http://schemas.openxmlformats.org/officeDocument/2006/relationships/slideLayout" Target="../slideLayouts/slideLayout104.xml"/><Relationship Id="rId3" Type="http://schemas.openxmlformats.org/officeDocument/2006/relationships/slideLayout" Target="../slideLayouts/slideLayout103.xml"/><Relationship Id="rId20" Type="http://schemas.openxmlformats.org/officeDocument/2006/relationships/theme" Target="../theme/theme10.xml"/><Relationship Id="rId2" Type="http://schemas.openxmlformats.org/officeDocument/2006/relationships/slideLayout" Target="../slideLayouts/slideLayout102.xml"/><Relationship Id="rId19" Type="http://schemas.openxmlformats.org/officeDocument/2006/relationships/image" Target="file:///D:\qq&#25991;&#20214;\712321467\Image\C2C\Image2\%7b75232B38-A165-1FB7-499C-2E1C792CACB5%7d.png" TargetMode="External"/><Relationship Id="rId18" Type="http://schemas.openxmlformats.org/officeDocument/2006/relationships/image" Target="../media/image6.png"/><Relationship Id="rId17" Type="http://schemas.openxmlformats.org/officeDocument/2006/relationships/tags" Target="../tags/tag620.xml"/><Relationship Id="rId16" Type="http://schemas.openxmlformats.org/officeDocument/2006/relationships/tags" Target="../tags/tag619.xml"/><Relationship Id="rId15" Type="http://schemas.openxmlformats.org/officeDocument/2006/relationships/tags" Target="../tags/tag618.xml"/><Relationship Id="rId14" Type="http://schemas.openxmlformats.org/officeDocument/2006/relationships/tags" Target="../tags/tag617.xml"/><Relationship Id="rId13" Type="http://schemas.openxmlformats.org/officeDocument/2006/relationships/tags" Target="../tags/tag616.xml"/><Relationship Id="rId12" Type="http://schemas.openxmlformats.org/officeDocument/2006/relationships/tags" Target="../tags/tag615.xml"/><Relationship Id="rId11" Type="http://schemas.openxmlformats.org/officeDocument/2006/relationships/slideLayout" Target="../slideLayouts/slideLayout111.xml"/><Relationship Id="rId10" Type="http://schemas.openxmlformats.org/officeDocument/2006/relationships/slideLayout" Target="../slideLayouts/slideLayout110.xml"/><Relationship Id="rId1" Type="http://schemas.openxmlformats.org/officeDocument/2006/relationships/slideLayout" Target="../slideLayouts/slideLayout101.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20.xml"/><Relationship Id="rId8" Type="http://schemas.openxmlformats.org/officeDocument/2006/relationships/slideLayout" Target="../slideLayouts/slideLayout119.xml"/><Relationship Id="rId7" Type="http://schemas.openxmlformats.org/officeDocument/2006/relationships/slideLayout" Target="../slideLayouts/slideLayout118.xml"/><Relationship Id="rId6" Type="http://schemas.openxmlformats.org/officeDocument/2006/relationships/slideLayout" Target="../slideLayouts/slideLayout117.xml"/><Relationship Id="rId5" Type="http://schemas.openxmlformats.org/officeDocument/2006/relationships/slideLayout" Target="../slideLayouts/slideLayout116.xml"/><Relationship Id="rId4" Type="http://schemas.openxmlformats.org/officeDocument/2006/relationships/slideLayout" Target="../slideLayouts/slideLayout115.xml"/><Relationship Id="rId3" Type="http://schemas.openxmlformats.org/officeDocument/2006/relationships/slideLayout" Target="../slideLayouts/slideLayout114.xml"/><Relationship Id="rId20" Type="http://schemas.openxmlformats.org/officeDocument/2006/relationships/theme" Target="../theme/theme11.xml"/><Relationship Id="rId2" Type="http://schemas.openxmlformats.org/officeDocument/2006/relationships/slideLayout" Target="../slideLayouts/slideLayout113.xml"/><Relationship Id="rId19" Type="http://schemas.openxmlformats.org/officeDocument/2006/relationships/image" Target="file:///D:\qq&#25991;&#20214;\712321467\Image\C2C\Image2\%7b75232B38-A165-1FB7-499C-2E1C792CACB5%7d.png" TargetMode="External"/><Relationship Id="rId18" Type="http://schemas.openxmlformats.org/officeDocument/2006/relationships/image" Target="../media/image6.png"/><Relationship Id="rId17" Type="http://schemas.openxmlformats.org/officeDocument/2006/relationships/tags" Target="../tags/tag682.xml"/><Relationship Id="rId16" Type="http://schemas.openxmlformats.org/officeDocument/2006/relationships/tags" Target="../tags/tag681.xml"/><Relationship Id="rId15" Type="http://schemas.openxmlformats.org/officeDocument/2006/relationships/tags" Target="../tags/tag680.xml"/><Relationship Id="rId14" Type="http://schemas.openxmlformats.org/officeDocument/2006/relationships/tags" Target="../tags/tag679.xml"/><Relationship Id="rId13" Type="http://schemas.openxmlformats.org/officeDocument/2006/relationships/tags" Target="../tags/tag678.xml"/><Relationship Id="rId12" Type="http://schemas.openxmlformats.org/officeDocument/2006/relationships/tags" Target="../tags/tag677.xml"/><Relationship Id="rId11" Type="http://schemas.openxmlformats.org/officeDocument/2006/relationships/slideLayout" Target="../slideLayouts/slideLayout122.xml"/><Relationship Id="rId10" Type="http://schemas.openxmlformats.org/officeDocument/2006/relationships/slideLayout" Target="../slideLayouts/slideLayout121.xml"/><Relationship Id="rId1" Type="http://schemas.openxmlformats.org/officeDocument/2006/relationships/slideLayout" Target="../slideLayouts/slideLayout112.xml"/></Relationships>
</file>

<file path=ppt/slideMasters/_rels/slideMaster12.xml.rels><?xml version="1.0" encoding="UTF-8" standalone="yes"?>
<Relationships xmlns="http://schemas.openxmlformats.org/package/2006/relationships"><Relationship Id="rId9" Type="http://schemas.openxmlformats.org/officeDocument/2006/relationships/slideLayout" Target="../slideLayouts/slideLayout131.xml"/><Relationship Id="rId8" Type="http://schemas.openxmlformats.org/officeDocument/2006/relationships/slideLayout" Target="../slideLayouts/slideLayout130.xml"/><Relationship Id="rId7" Type="http://schemas.openxmlformats.org/officeDocument/2006/relationships/slideLayout" Target="../slideLayouts/slideLayout129.xml"/><Relationship Id="rId6" Type="http://schemas.openxmlformats.org/officeDocument/2006/relationships/slideLayout" Target="../slideLayouts/slideLayout128.xml"/><Relationship Id="rId5" Type="http://schemas.openxmlformats.org/officeDocument/2006/relationships/slideLayout" Target="../slideLayouts/slideLayout127.xml"/><Relationship Id="rId4" Type="http://schemas.openxmlformats.org/officeDocument/2006/relationships/slideLayout" Target="../slideLayouts/slideLayout126.xml"/><Relationship Id="rId3" Type="http://schemas.openxmlformats.org/officeDocument/2006/relationships/slideLayout" Target="../slideLayouts/slideLayout125.xml"/><Relationship Id="rId20" Type="http://schemas.openxmlformats.org/officeDocument/2006/relationships/theme" Target="../theme/theme12.xml"/><Relationship Id="rId2" Type="http://schemas.openxmlformats.org/officeDocument/2006/relationships/slideLayout" Target="../slideLayouts/slideLayout124.xml"/><Relationship Id="rId19" Type="http://schemas.openxmlformats.org/officeDocument/2006/relationships/image" Target="file:///D:\qq&#25991;&#20214;\712321467\Image\C2C\Image2\%7b75232B38-A165-1FB7-499C-2E1C792CACB5%7d.png" TargetMode="External"/><Relationship Id="rId18" Type="http://schemas.openxmlformats.org/officeDocument/2006/relationships/image" Target="../media/image6.png"/><Relationship Id="rId17" Type="http://schemas.openxmlformats.org/officeDocument/2006/relationships/tags" Target="../tags/tag744.xml"/><Relationship Id="rId16" Type="http://schemas.openxmlformats.org/officeDocument/2006/relationships/tags" Target="../tags/tag743.xml"/><Relationship Id="rId15" Type="http://schemas.openxmlformats.org/officeDocument/2006/relationships/tags" Target="../tags/tag742.xml"/><Relationship Id="rId14" Type="http://schemas.openxmlformats.org/officeDocument/2006/relationships/tags" Target="../tags/tag741.xml"/><Relationship Id="rId13" Type="http://schemas.openxmlformats.org/officeDocument/2006/relationships/tags" Target="../tags/tag740.xml"/><Relationship Id="rId12" Type="http://schemas.openxmlformats.org/officeDocument/2006/relationships/tags" Target="../tags/tag739.xml"/><Relationship Id="rId11" Type="http://schemas.openxmlformats.org/officeDocument/2006/relationships/slideLayout" Target="../slideLayouts/slideLayout133.xml"/><Relationship Id="rId10" Type="http://schemas.openxmlformats.org/officeDocument/2006/relationships/slideLayout" Target="../slideLayouts/slideLayout132.xml"/><Relationship Id="rId1" Type="http://schemas.openxmlformats.org/officeDocument/2006/relationships/slideLayout" Target="../slideLayouts/slideLayout123.xml"/></Relationships>
</file>

<file path=ppt/slideMasters/_rels/slideMaster13.xml.rels><?xml version="1.0" encoding="UTF-8" standalone="yes"?>
<Relationships xmlns="http://schemas.openxmlformats.org/package/2006/relationships"><Relationship Id="rId9" Type="http://schemas.openxmlformats.org/officeDocument/2006/relationships/slideLayout" Target="../slideLayouts/slideLayout142.xml"/><Relationship Id="rId8" Type="http://schemas.openxmlformats.org/officeDocument/2006/relationships/slideLayout" Target="../slideLayouts/slideLayout141.xml"/><Relationship Id="rId7" Type="http://schemas.openxmlformats.org/officeDocument/2006/relationships/slideLayout" Target="../slideLayouts/slideLayout140.xml"/><Relationship Id="rId6" Type="http://schemas.openxmlformats.org/officeDocument/2006/relationships/slideLayout" Target="../slideLayouts/slideLayout139.xml"/><Relationship Id="rId5" Type="http://schemas.openxmlformats.org/officeDocument/2006/relationships/slideLayout" Target="../slideLayouts/slideLayout138.xml"/><Relationship Id="rId4" Type="http://schemas.openxmlformats.org/officeDocument/2006/relationships/slideLayout" Target="../slideLayouts/slideLayout137.xml"/><Relationship Id="rId3" Type="http://schemas.openxmlformats.org/officeDocument/2006/relationships/slideLayout" Target="../slideLayouts/slideLayout136.xml"/><Relationship Id="rId20" Type="http://schemas.openxmlformats.org/officeDocument/2006/relationships/theme" Target="../theme/theme13.xml"/><Relationship Id="rId2" Type="http://schemas.openxmlformats.org/officeDocument/2006/relationships/slideLayout" Target="../slideLayouts/slideLayout135.xml"/><Relationship Id="rId19" Type="http://schemas.openxmlformats.org/officeDocument/2006/relationships/image" Target="file:///D:\qq&#25991;&#20214;\712321467\Image\C2C\Image2\%7b75232B38-A165-1FB7-499C-2E1C792CACB5%7d.png" TargetMode="External"/><Relationship Id="rId18" Type="http://schemas.openxmlformats.org/officeDocument/2006/relationships/image" Target="../media/image6.png"/><Relationship Id="rId17" Type="http://schemas.openxmlformats.org/officeDocument/2006/relationships/tags" Target="../tags/tag806.xml"/><Relationship Id="rId16" Type="http://schemas.openxmlformats.org/officeDocument/2006/relationships/tags" Target="../tags/tag805.xml"/><Relationship Id="rId15" Type="http://schemas.openxmlformats.org/officeDocument/2006/relationships/tags" Target="../tags/tag804.xml"/><Relationship Id="rId14" Type="http://schemas.openxmlformats.org/officeDocument/2006/relationships/tags" Target="../tags/tag803.xml"/><Relationship Id="rId13" Type="http://schemas.openxmlformats.org/officeDocument/2006/relationships/tags" Target="../tags/tag802.xml"/><Relationship Id="rId12" Type="http://schemas.openxmlformats.org/officeDocument/2006/relationships/tags" Target="../tags/tag801.xml"/><Relationship Id="rId11" Type="http://schemas.openxmlformats.org/officeDocument/2006/relationships/slideLayout" Target="../slideLayouts/slideLayout144.xml"/><Relationship Id="rId10" Type="http://schemas.openxmlformats.org/officeDocument/2006/relationships/slideLayout" Target="../slideLayouts/slideLayout143.xml"/><Relationship Id="rId1" Type="http://schemas.openxmlformats.org/officeDocument/2006/relationships/slideLayout" Target="../slideLayouts/slideLayout134.xml"/></Relationships>
</file>

<file path=ppt/slideMasters/_rels/slideMaster14.xml.rels><?xml version="1.0" encoding="UTF-8" standalone="yes"?>
<Relationships xmlns="http://schemas.openxmlformats.org/package/2006/relationships"><Relationship Id="rId9" Type="http://schemas.openxmlformats.org/officeDocument/2006/relationships/slideLayout" Target="../slideLayouts/slideLayout153.xml"/><Relationship Id="rId8" Type="http://schemas.openxmlformats.org/officeDocument/2006/relationships/slideLayout" Target="../slideLayouts/slideLayout152.xml"/><Relationship Id="rId7" Type="http://schemas.openxmlformats.org/officeDocument/2006/relationships/slideLayout" Target="../slideLayouts/slideLayout151.xml"/><Relationship Id="rId6" Type="http://schemas.openxmlformats.org/officeDocument/2006/relationships/slideLayout" Target="../slideLayouts/slideLayout150.xml"/><Relationship Id="rId5" Type="http://schemas.openxmlformats.org/officeDocument/2006/relationships/slideLayout" Target="../slideLayouts/slideLayout149.xml"/><Relationship Id="rId4" Type="http://schemas.openxmlformats.org/officeDocument/2006/relationships/slideLayout" Target="../slideLayouts/slideLayout148.xml"/><Relationship Id="rId3" Type="http://schemas.openxmlformats.org/officeDocument/2006/relationships/slideLayout" Target="../slideLayouts/slideLayout147.xml"/><Relationship Id="rId20" Type="http://schemas.openxmlformats.org/officeDocument/2006/relationships/theme" Target="../theme/theme14.xml"/><Relationship Id="rId2" Type="http://schemas.openxmlformats.org/officeDocument/2006/relationships/slideLayout" Target="../slideLayouts/slideLayout146.xml"/><Relationship Id="rId19" Type="http://schemas.openxmlformats.org/officeDocument/2006/relationships/image" Target="file:///D:\qq&#25991;&#20214;\712321467\Image\C2C\Image2\%7b75232B38-A165-1FB7-499C-2E1C792CACB5%7d.png" TargetMode="External"/><Relationship Id="rId18" Type="http://schemas.openxmlformats.org/officeDocument/2006/relationships/image" Target="../media/image6.png"/><Relationship Id="rId17" Type="http://schemas.openxmlformats.org/officeDocument/2006/relationships/tags" Target="../tags/tag868.xml"/><Relationship Id="rId16" Type="http://schemas.openxmlformats.org/officeDocument/2006/relationships/tags" Target="../tags/tag867.xml"/><Relationship Id="rId15" Type="http://schemas.openxmlformats.org/officeDocument/2006/relationships/tags" Target="../tags/tag866.xml"/><Relationship Id="rId14" Type="http://schemas.openxmlformats.org/officeDocument/2006/relationships/tags" Target="../tags/tag865.xml"/><Relationship Id="rId13" Type="http://schemas.openxmlformats.org/officeDocument/2006/relationships/tags" Target="../tags/tag864.xml"/><Relationship Id="rId12" Type="http://schemas.openxmlformats.org/officeDocument/2006/relationships/tags" Target="../tags/tag863.xml"/><Relationship Id="rId11" Type="http://schemas.openxmlformats.org/officeDocument/2006/relationships/slideLayout" Target="../slideLayouts/slideLayout155.xml"/><Relationship Id="rId10" Type="http://schemas.openxmlformats.org/officeDocument/2006/relationships/slideLayout" Target="../slideLayouts/slideLayout154.xml"/><Relationship Id="rId1" Type="http://schemas.openxmlformats.org/officeDocument/2006/relationships/slideLayout" Target="../slideLayouts/slideLayout145.xml"/></Relationships>
</file>

<file path=ppt/slideMasters/_rels/slideMaster15.xml.rels><?xml version="1.0" encoding="UTF-8" standalone="yes"?>
<Relationships xmlns="http://schemas.openxmlformats.org/package/2006/relationships"><Relationship Id="rId9" Type="http://schemas.openxmlformats.org/officeDocument/2006/relationships/slideLayout" Target="../slideLayouts/slideLayout164.xml"/><Relationship Id="rId8" Type="http://schemas.openxmlformats.org/officeDocument/2006/relationships/slideLayout" Target="../slideLayouts/slideLayout163.xml"/><Relationship Id="rId7" Type="http://schemas.openxmlformats.org/officeDocument/2006/relationships/slideLayout" Target="../slideLayouts/slideLayout162.xml"/><Relationship Id="rId6" Type="http://schemas.openxmlformats.org/officeDocument/2006/relationships/slideLayout" Target="../slideLayouts/slideLayout161.xml"/><Relationship Id="rId5" Type="http://schemas.openxmlformats.org/officeDocument/2006/relationships/slideLayout" Target="../slideLayouts/slideLayout160.xml"/><Relationship Id="rId4" Type="http://schemas.openxmlformats.org/officeDocument/2006/relationships/slideLayout" Target="../slideLayouts/slideLayout159.xml"/><Relationship Id="rId3" Type="http://schemas.openxmlformats.org/officeDocument/2006/relationships/slideLayout" Target="../slideLayouts/slideLayout158.xml"/><Relationship Id="rId20" Type="http://schemas.openxmlformats.org/officeDocument/2006/relationships/theme" Target="../theme/theme15.xml"/><Relationship Id="rId2" Type="http://schemas.openxmlformats.org/officeDocument/2006/relationships/slideLayout" Target="../slideLayouts/slideLayout157.xml"/><Relationship Id="rId19" Type="http://schemas.openxmlformats.org/officeDocument/2006/relationships/image" Target="file:///D:\qq&#25991;&#20214;\712321467\Image\C2C\Image2\%7b75232B38-A165-1FB7-499C-2E1C792CACB5%7d.png" TargetMode="External"/><Relationship Id="rId18" Type="http://schemas.openxmlformats.org/officeDocument/2006/relationships/image" Target="../media/image6.png"/><Relationship Id="rId17" Type="http://schemas.openxmlformats.org/officeDocument/2006/relationships/tags" Target="../tags/tag930.xml"/><Relationship Id="rId16" Type="http://schemas.openxmlformats.org/officeDocument/2006/relationships/tags" Target="../tags/tag929.xml"/><Relationship Id="rId15" Type="http://schemas.openxmlformats.org/officeDocument/2006/relationships/tags" Target="../tags/tag928.xml"/><Relationship Id="rId14" Type="http://schemas.openxmlformats.org/officeDocument/2006/relationships/tags" Target="../tags/tag927.xml"/><Relationship Id="rId13" Type="http://schemas.openxmlformats.org/officeDocument/2006/relationships/tags" Target="../tags/tag926.xml"/><Relationship Id="rId12" Type="http://schemas.openxmlformats.org/officeDocument/2006/relationships/tags" Target="../tags/tag925.xml"/><Relationship Id="rId11" Type="http://schemas.openxmlformats.org/officeDocument/2006/relationships/slideLayout" Target="../slideLayouts/slideLayout166.xml"/><Relationship Id="rId10" Type="http://schemas.openxmlformats.org/officeDocument/2006/relationships/slideLayout" Target="../slideLayouts/slideLayout165.xml"/><Relationship Id="rId1" Type="http://schemas.openxmlformats.org/officeDocument/2006/relationships/slideLayout" Target="../slideLayouts/slideLayout156.xml"/></Relationships>
</file>

<file path=ppt/slideMasters/_rels/slideMaster16.xml.rels><?xml version="1.0" encoding="UTF-8" standalone="yes"?>
<Relationships xmlns="http://schemas.openxmlformats.org/package/2006/relationships"><Relationship Id="rId9" Type="http://schemas.openxmlformats.org/officeDocument/2006/relationships/slideLayout" Target="../slideLayouts/slideLayout175.xml"/><Relationship Id="rId8" Type="http://schemas.openxmlformats.org/officeDocument/2006/relationships/slideLayout" Target="../slideLayouts/slideLayout174.xml"/><Relationship Id="rId7" Type="http://schemas.openxmlformats.org/officeDocument/2006/relationships/slideLayout" Target="../slideLayouts/slideLayout173.xml"/><Relationship Id="rId6" Type="http://schemas.openxmlformats.org/officeDocument/2006/relationships/slideLayout" Target="../slideLayouts/slideLayout172.xml"/><Relationship Id="rId5" Type="http://schemas.openxmlformats.org/officeDocument/2006/relationships/slideLayout" Target="../slideLayouts/slideLayout171.xml"/><Relationship Id="rId4" Type="http://schemas.openxmlformats.org/officeDocument/2006/relationships/slideLayout" Target="../slideLayouts/slideLayout170.xml"/><Relationship Id="rId3" Type="http://schemas.openxmlformats.org/officeDocument/2006/relationships/slideLayout" Target="../slideLayouts/slideLayout169.xml"/><Relationship Id="rId20" Type="http://schemas.openxmlformats.org/officeDocument/2006/relationships/theme" Target="../theme/theme16.xml"/><Relationship Id="rId2" Type="http://schemas.openxmlformats.org/officeDocument/2006/relationships/slideLayout" Target="../slideLayouts/slideLayout168.xml"/><Relationship Id="rId19" Type="http://schemas.openxmlformats.org/officeDocument/2006/relationships/image" Target="file:///D:\qq&#25991;&#20214;\712321467\Image\C2C\Image2\%7b75232B38-A165-1FB7-499C-2E1C792CACB5%7d.png" TargetMode="External"/><Relationship Id="rId18" Type="http://schemas.openxmlformats.org/officeDocument/2006/relationships/image" Target="../media/image6.png"/><Relationship Id="rId17" Type="http://schemas.openxmlformats.org/officeDocument/2006/relationships/tags" Target="../tags/tag992.xml"/><Relationship Id="rId16" Type="http://schemas.openxmlformats.org/officeDocument/2006/relationships/tags" Target="../tags/tag991.xml"/><Relationship Id="rId15" Type="http://schemas.openxmlformats.org/officeDocument/2006/relationships/tags" Target="../tags/tag990.xml"/><Relationship Id="rId14" Type="http://schemas.openxmlformats.org/officeDocument/2006/relationships/tags" Target="../tags/tag989.xml"/><Relationship Id="rId13" Type="http://schemas.openxmlformats.org/officeDocument/2006/relationships/tags" Target="../tags/tag988.xml"/><Relationship Id="rId12" Type="http://schemas.openxmlformats.org/officeDocument/2006/relationships/tags" Target="../tags/tag987.xml"/><Relationship Id="rId11" Type="http://schemas.openxmlformats.org/officeDocument/2006/relationships/slideLayout" Target="../slideLayouts/slideLayout177.xml"/><Relationship Id="rId10" Type="http://schemas.openxmlformats.org/officeDocument/2006/relationships/slideLayout" Target="../slideLayouts/slideLayout176.xml"/><Relationship Id="rId1" Type="http://schemas.openxmlformats.org/officeDocument/2006/relationships/slideLayout" Target="../slideLayouts/slideLayout167.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0" Type="http://schemas.openxmlformats.org/officeDocument/2006/relationships/theme" Target="../theme/theme2.xml"/><Relationship Id="rId2" Type="http://schemas.openxmlformats.org/officeDocument/2006/relationships/slideLayout" Target="../slideLayouts/slideLayout13.xml"/><Relationship Id="rId19" Type="http://schemas.openxmlformats.org/officeDocument/2006/relationships/image" Target="file:///D:\qq&#25991;&#20214;\712321467\Image\C2C\Image2\%7b75232B38-A165-1FB7-499C-2E1C792CACB5%7d.png" TargetMode="External"/><Relationship Id="rId18" Type="http://schemas.openxmlformats.org/officeDocument/2006/relationships/image" Target="../media/image6.png"/><Relationship Id="rId17" Type="http://schemas.openxmlformats.org/officeDocument/2006/relationships/tags" Target="../tags/tag124.xml"/><Relationship Id="rId16" Type="http://schemas.openxmlformats.org/officeDocument/2006/relationships/tags" Target="../tags/tag123.xml"/><Relationship Id="rId15" Type="http://schemas.openxmlformats.org/officeDocument/2006/relationships/tags" Target="../tags/tag122.xml"/><Relationship Id="rId14" Type="http://schemas.openxmlformats.org/officeDocument/2006/relationships/tags" Target="../tags/tag121.xml"/><Relationship Id="rId13" Type="http://schemas.openxmlformats.org/officeDocument/2006/relationships/tags" Target="../tags/tag120.xml"/><Relationship Id="rId12" Type="http://schemas.openxmlformats.org/officeDocument/2006/relationships/tags" Target="../tags/tag119.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0" Type="http://schemas.openxmlformats.org/officeDocument/2006/relationships/theme" Target="../theme/theme3.xml"/><Relationship Id="rId2" Type="http://schemas.openxmlformats.org/officeDocument/2006/relationships/slideLayout" Target="../slideLayouts/slideLayout24.xml"/><Relationship Id="rId19" Type="http://schemas.openxmlformats.org/officeDocument/2006/relationships/image" Target="file:///D:\qq&#25991;&#20214;\712321467\Image\C2C\Image2\%7b75232B38-A165-1FB7-499C-2E1C792CACB5%7d.png" TargetMode="External"/><Relationship Id="rId18" Type="http://schemas.openxmlformats.org/officeDocument/2006/relationships/image" Target="../media/image6.png"/><Relationship Id="rId17" Type="http://schemas.openxmlformats.org/officeDocument/2006/relationships/tags" Target="../tags/tag186.xml"/><Relationship Id="rId16" Type="http://schemas.openxmlformats.org/officeDocument/2006/relationships/tags" Target="../tags/tag185.xml"/><Relationship Id="rId15" Type="http://schemas.openxmlformats.org/officeDocument/2006/relationships/tags" Target="../tags/tag184.xml"/><Relationship Id="rId14" Type="http://schemas.openxmlformats.org/officeDocument/2006/relationships/tags" Target="../tags/tag183.xml"/><Relationship Id="rId13" Type="http://schemas.openxmlformats.org/officeDocument/2006/relationships/tags" Target="../tags/tag182.xml"/><Relationship Id="rId12" Type="http://schemas.openxmlformats.org/officeDocument/2006/relationships/tags" Target="../tags/tag181.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1" Type="http://schemas.openxmlformats.org/officeDocument/2006/relationships/theme" Target="../theme/theme4.xml"/><Relationship Id="rId20" Type="http://schemas.openxmlformats.org/officeDocument/2006/relationships/image" Target="file:///D:\qq&#25991;&#20214;\712321467\Image\C2C\Image2\%7b75232B38-A165-1FB7-499C-2E1C792CACB5%7d.png" TargetMode="External"/><Relationship Id="rId2" Type="http://schemas.openxmlformats.org/officeDocument/2006/relationships/slideLayout" Target="../slideLayouts/slideLayout35.xml"/><Relationship Id="rId19" Type="http://schemas.openxmlformats.org/officeDocument/2006/relationships/image" Target="../media/image6.png"/><Relationship Id="rId18" Type="http://schemas.openxmlformats.org/officeDocument/2006/relationships/tags" Target="../tags/tag248.xml"/><Relationship Id="rId17" Type="http://schemas.openxmlformats.org/officeDocument/2006/relationships/tags" Target="../tags/tag247.xml"/><Relationship Id="rId16" Type="http://schemas.openxmlformats.org/officeDocument/2006/relationships/tags" Target="../tags/tag246.xml"/><Relationship Id="rId15" Type="http://schemas.openxmlformats.org/officeDocument/2006/relationships/tags" Target="../tags/tag245.xml"/><Relationship Id="rId14" Type="http://schemas.openxmlformats.org/officeDocument/2006/relationships/tags" Target="../tags/tag244.xml"/><Relationship Id="rId13" Type="http://schemas.openxmlformats.org/officeDocument/2006/relationships/tags" Target="../tags/tag243.xml"/><Relationship Id="rId12" Type="http://schemas.openxmlformats.org/officeDocument/2006/relationships/slideLayout" Target="../slideLayouts/slideLayout45.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4.xml"/><Relationship Id="rId8" Type="http://schemas.openxmlformats.org/officeDocument/2006/relationships/slideLayout" Target="../slideLayouts/slideLayout53.xml"/><Relationship Id="rId7" Type="http://schemas.openxmlformats.org/officeDocument/2006/relationships/slideLayout" Target="../slideLayouts/slideLayout52.xml"/><Relationship Id="rId6" Type="http://schemas.openxmlformats.org/officeDocument/2006/relationships/slideLayout" Target="../slideLayouts/slideLayout51.xml"/><Relationship Id="rId5" Type="http://schemas.openxmlformats.org/officeDocument/2006/relationships/slideLayout" Target="../slideLayouts/slideLayout50.xml"/><Relationship Id="rId4" Type="http://schemas.openxmlformats.org/officeDocument/2006/relationships/slideLayout" Target="../slideLayouts/slideLayout49.xml"/><Relationship Id="rId3" Type="http://schemas.openxmlformats.org/officeDocument/2006/relationships/slideLayout" Target="../slideLayouts/slideLayout48.xml"/><Relationship Id="rId20" Type="http://schemas.openxmlformats.org/officeDocument/2006/relationships/theme" Target="../theme/theme5.xml"/><Relationship Id="rId2" Type="http://schemas.openxmlformats.org/officeDocument/2006/relationships/slideLayout" Target="../slideLayouts/slideLayout47.xml"/><Relationship Id="rId19" Type="http://schemas.openxmlformats.org/officeDocument/2006/relationships/image" Target="file:///D:\qq&#25991;&#20214;\712321467\Image\C2C\Image2\%7b75232B38-A165-1FB7-499C-2E1C792CACB5%7d.png" TargetMode="External"/><Relationship Id="rId18" Type="http://schemas.openxmlformats.org/officeDocument/2006/relationships/image" Target="../media/image6.png"/><Relationship Id="rId17" Type="http://schemas.openxmlformats.org/officeDocument/2006/relationships/tags" Target="../tags/tag310.xml"/><Relationship Id="rId16" Type="http://schemas.openxmlformats.org/officeDocument/2006/relationships/tags" Target="../tags/tag309.xml"/><Relationship Id="rId15" Type="http://schemas.openxmlformats.org/officeDocument/2006/relationships/tags" Target="../tags/tag308.xml"/><Relationship Id="rId14" Type="http://schemas.openxmlformats.org/officeDocument/2006/relationships/tags" Target="../tags/tag307.xml"/><Relationship Id="rId13" Type="http://schemas.openxmlformats.org/officeDocument/2006/relationships/tags" Target="../tags/tag306.xml"/><Relationship Id="rId12" Type="http://schemas.openxmlformats.org/officeDocument/2006/relationships/tags" Target="../tags/tag305.xml"/><Relationship Id="rId11" Type="http://schemas.openxmlformats.org/officeDocument/2006/relationships/slideLayout" Target="../slideLayouts/slideLayout56.xml"/><Relationship Id="rId10" Type="http://schemas.openxmlformats.org/officeDocument/2006/relationships/slideLayout" Target="../slideLayouts/slideLayout55.xml"/><Relationship Id="rId1" Type="http://schemas.openxmlformats.org/officeDocument/2006/relationships/slideLayout" Target="../slideLayouts/slideLayout46.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5.xml"/><Relationship Id="rId8" Type="http://schemas.openxmlformats.org/officeDocument/2006/relationships/slideLayout" Target="../slideLayouts/slideLayout64.xml"/><Relationship Id="rId7" Type="http://schemas.openxmlformats.org/officeDocument/2006/relationships/slideLayout" Target="../slideLayouts/slideLayout63.xml"/><Relationship Id="rId6" Type="http://schemas.openxmlformats.org/officeDocument/2006/relationships/slideLayout" Target="../slideLayouts/slideLayout62.xml"/><Relationship Id="rId5" Type="http://schemas.openxmlformats.org/officeDocument/2006/relationships/slideLayout" Target="../slideLayouts/slideLayout61.xml"/><Relationship Id="rId4" Type="http://schemas.openxmlformats.org/officeDocument/2006/relationships/slideLayout" Target="../slideLayouts/slideLayout60.xml"/><Relationship Id="rId3" Type="http://schemas.openxmlformats.org/officeDocument/2006/relationships/slideLayout" Target="../slideLayouts/slideLayout59.xml"/><Relationship Id="rId20" Type="http://schemas.openxmlformats.org/officeDocument/2006/relationships/theme" Target="../theme/theme6.xml"/><Relationship Id="rId2" Type="http://schemas.openxmlformats.org/officeDocument/2006/relationships/slideLayout" Target="../slideLayouts/slideLayout58.xml"/><Relationship Id="rId19" Type="http://schemas.openxmlformats.org/officeDocument/2006/relationships/image" Target="file:///D:\qq&#25991;&#20214;\712321467\Image\C2C\Image2\%7b75232B38-A165-1FB7-499C-2E1C792CACB5%7d.png" TargetMode="External"/><Relationship Id="rId18" Type="http://schemas.openxmlformats.org/officeDocument/2006/relationships/image" Target="../media/image6.png"/><Relationship Id="rId17" Type="http://schemas.openxmlformats.org/officeDocument/2006/relationships/tags" Target="../tags/tag372.xml"/><Relationship Id="rId16" Type="http://schemas.openxmlformats.org/officeDocument/2006/relationships/tags" Target="../tags/tag371.xml"/><Relationship Id="rId15" Type="http://schemas.openxmlformats.org/officeDocument/2006/relationships/tags" Target="../tags/tag370.xml"/><Relationship Id="rId14" Type="http://schemas.openxmlformats.org/officeDocument/2006/relationships/tags" Target="../tags/tag369.xml"/><Relationship Id="rId13" Type="http://schemas.openxmlformats.org/officeDocument/2006/relationships/tags" Target="../tags/tag368.xml"/><Relationship Id="rId12" Type="http://schemas.openxmlformats.org/officeDocument/2006/relationships/tags" Target="../tags/tag367.xml"/><Relationship Id="rId11" Type="http://schemas.openxmlformats.org/officeDocument/2006/relationships/slideLayout" Target="../slideLayouts/slideLayout67.xml"/><Relationship Id="rId10" Type="http://schemas.openxmlformats.org/officeDocument/2006/relationships/slideLayout" Target="../slideLayouts/slideLayout66.xml"/><Relationship Id="rId1" Type="http://schemas.openxmlformats.org/officeDocument/2006/relationships/slideLayout" Target="../slideLayouts/slideLayout57.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6.xml"/><Relationship Id="rId8" Type="http://schemas.openxmlformats.org/officeDocument/2006/relationships/slideLayout" Target="../slideLayouts/slideLayout75.xml"/><Relationship Id="rId7" Type="http://schemas.openxmlformats.org/officeDocument/2006/relationships/slideLayout" Target="../slideLayouts/slideLayout74.xml"/><Relationship Id="rId6" Type="http://schemas.openxmlformats.org/officeDocument/2006/relationships/slideLayout" Target="../slideLayouts/slideLayout73.xml"/><Relationship Id="rId5" Type="http://schemas.openxmlformats.org/officeDocument/2006/relationships/slideLayout" Target="../slideLayouts/slideLayout72.xml"/><Relationship Id="rId4" Type="http://schemas.openxmlformats.org/officeDocument/2006/relationships/slideLayout" Target="../slideLayouts/slideLayout71.xml"/><Relationship Id="rId3" Type="http://schemas.openxmlformats.org/officeDocument/2006/relationships/slideLayout" Target="../slideLayouts/slideLayout70.xml"/><Relationship Id="rId20" Type="http://schemas.openxmlformats.org/officeDocument/2006/relationships/theme" Target="../theme/theme7.xml"/><Relationship Id="rId2" Type="http://schemas.openxmlformats.org/officeDocument/2006/relationships/slideLayout" Target="../slideLayouts/slideLayout69.xml"/><Relationship Id="rId19" Type="http://schemas.openxmlformats.org/officeDocument/2006/relationships/image" Target="file:///D:\qq&#25991;&#20214;\712321467\Image\C2C\Image2\%7b75232B38-A165-1FB7-499C-2E1C792CACB5%7d.png" TargetMode="External"/><Relationship Id="rId18" Type="http://schemas.openxmlformats.org/officeDocument/2006/relationships/image" Target="../media/image6.png"/><Relationship Id="rId17" Type="http://schemas.openxmlformats.org/officeDocument/2006/relationships/tags" Target="../tags/tag434.xml"/><Relationship Id="rId16" Type="http://schemas.openxmlformats.org/officeDocument/2006/relationships/tags" Target="../tags/tag433.xml"/><Relationship Id="rId15" Type="http://schemas.openxmlformats.org/officeDocument/2006/relationships/tags" Target="../tags/tag432.xml"/><Relationship Id="rId14" Type="http://schemas.openxmlformats.org/officeDocument/2006/relationships/tags" Target="../tags/tag431.xml"/><Relationship Id="rId13" Type="http://schemas.openxmlformats.org/officeDocument/2006/relationships/tags" Target="../tags/tag430.xml"/><Relationship Id="rId12" Type="http://schemas.openxmlformats.org/officeDocument/2006/relationships/tags" Target="../tags/tag429.xml"/><Relationship Id="rId11" Type="http://schemas.openxmlformats.org/officeDocument/2006/relationships/slideLayout" Target="../slideLayouts/slideLayout78.xml"/><Relationship Id="rId10" Type="http://schemas.openxmlformats.org/officeDocument/2006/relationships/slideLayout" Target="../slideLayouts/slideLayout77.xml"/><Relationship Id="rId1" Type="http://schemas.openxmlformats.org/officeDocument/2006/relationships/slideLayout" Target="../slideLayouts/slideLayout68.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87.xml"/><Relationship Id="rId8" Type="http://schemas.openxmlformats.org/officeDocument/2006/relationships/slideLayout" Target="../slideLayouts/slideLayout86.xml"/><Relationship Id="rId7" Type="http://schemas.openxmlformats.org/officeDocument/2006/relationships/slideLayout" Target="../slideLayouts/slideLayout85.xml"/><Relationship Id="rId6" Type="http://schemas.openxmlformats.org/officeDocument/2006/relationships/slideLayout" Target="../slideLayouts/slideLayout84.xml"/><Relationship Id="rId5" Type="http://schemas.openxmlformats.org/officeDocument/2006/relationships/slideLayout" Target="../slideLayouts/slideLayout83.xml"/><Relationship Id="rId4" Type="http://schemas.openxmlformats.org/officeDocument/2006/relationships/slideLayout" Target="../slideLayouts/slideLayout82.xml"/><Relationship Id="rId3" Type="http://schemas.openxmlformats.org/officeDocument/2006/relationships/slideLayout" Target="../slideLayouts/slideLayout81.xml"/><Relationship Id="rId20" Type="http://schemas.openxmlformats.org/officeDocument/2006/relationships/theme" Target="../theme/theme8.xml"/><Relationship Id="rId2" Type="http://schemas.openxmlformats.org/officeDocument/2006/relationships/slideLayout" Target="../slideLayouts/slideLayout80.xml"/><Relationship Id="rId19" Type="http://schemas.openxmlformats.org/officeDocument/2006/relationships/image" Target="file:///D:\qq&#25991;&#20214;\712321467\Image\C2C\Image2\%7b75232B38-A165-1FB7-499C-2E1C792CACB5%7d.png" TargetMode="External"/><Relationship Id="rId18" Type="http://schemas.openxmlformats.org/officeDocument/2006/relationships/image" Target="../media/image6.png"/><Relationship Id="rId17" Type="http://schemas.openxmlformats.org/officeDocument/2006/relationships/tags" Target="../tags/tag496.xml"/><Relationship Id="rId16" Type="http://schemas.openxmlformats.org/officeDocument/2006/relationships/tags" Target="../tags/tag495.xml"/><Relationship Id="rId15" Type="http://schemas.openxmlformats.org/officeDocument/2006/relationships/tags" Target="../tags/tag494.xml"/><Relationship Id="rId14" Type="http://schemas.openxmlformats.org/officeDocument/2006/relationships/tags" Target="../tags/tag493.xml"/><Relationship Id="rId13" Type="http://schemas.openxmlformats.org/officeDocument/2006/relationships/tags" Target="../tags/tag492.xml"/><Relationship Id="rId12" Type="http://schemas.openxmlformats.org/officeDocument/2006/relationships/tags" Target="../tags/tag491.xml"/><Relationship Id="rId11" Type="http://schemas.openxmlformats.org/officeDocument/2006/relationships/slideLayout" Target="../slideLayouts/slideLayout89.xml"/><Relationship Id="rId10" Type="http://schemas.openxmlformats.org/officeDocument/2006/relationships/slideLayout" Target="../slideLayouts/slideLayout88.xml"/><Relationship Id="rId1" Type="http://schemas.openxmlformats.org/officeDocument/2006/relationships/slideLayout" Target="../slideLayouts/slideLayout79.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98.xml"/><Relationship Id="rId8" Type="http://schemas.openxmlformats.org/officeDocument/2006/relationships/slideLayout" Target="../slideLayouts/slideLayout97.xml"/><Relationship Id="rId7" Type="http://schemas.openxmlformats.org/officeDocument/2006/relationships/slideLayout" Target="../slideLayouts/slideLayout96.xml"/><Relationship Id="rId6" Type="http://schemas.openxmlformats.org/officeDocument/2006/relationships/slideLayout" Target="../slideLayouts/slideLayout95.xml"/><Relationship Id="rId5" Type="http://schemas.openxmlformats.org/officeDocument/2006/relationships/slideLayout" Target="../slideLayouts/slideLayout94.xml"/><Relationship Id="rId4" Type="http://schemas.openxmlformats.org/officeDocument/2006/relationships/slideLayout" Target="../slideLayouts/slideLayout93.xml"/><Relationship Id="rId3" Type="http://schemas.openxmlformats.org/officeDocument/2006/relationships/slideLayout" Target="../slideLayouts/slideLayout92.xml"/><Relationship Id="rId20" Type="http://schemas.openxmlformats.org/officeDocument/2006/relationships/theme" Target="../theme/theme9.xml"/><Relationship Id="rId2" Type="http://schemas.openxmlformats.org/officeDocument/2006/relationships/slideLayout" Target="../slideLayouts/slideLayout91.xml"/><Relationship Id="rId19" Type="http://schemas.openxmlformats.org/officeDocument/2006/relationships/image" Target="file:///D:\qq&#25991;&#20214;\712321467\Image\C2C\Image2\%7b75232B38-A165-1FB7-499C-2E1C792CACB5%7d.png" TargetMode="External"/><Relationship Id="rId18" Type="http://schemas.openxmlformats.org/officeDocument/2006/relationships/image" Target="../media/image6.png"/><Relationship Id="rId17" Type="http://schemas.openxmlformats.org/officeDocument/2006/relationships/tags" Target="../tags/tag558.xml"/><Relationship Id="rId16" Type="http://schemas.openxmlformats.org/officeDocument/2006/relationships/tags" Target="../tags/tag557.xml"/><Relationship Id="rId15" Type="http://schemas.openxmlformats.org/officeDocument/2006/relationships/tags" Target="../tags/tag556.xml"/><Relationship Id="rId14" Type="http://schemas.openxmlformats.org/officeDocument/2006/relationships/tags" Target="../tags/tag555.xml"/><Relationship Id="rId13" Type="http://schemas.openxmlformats.org/officeDocument/2006/relationships/tags" Target="../tags/tag554.xml"/><Relationship Id="rId12" Type="http://schemas.openxmlformats.org/officeDocument/2006/relationships/tags" Target="../tags/tag553.xml"/><Relationship Id="rId11" Type="http://schemas.openxmlformats.org/officeDocument/2006/relationships/slideLayout" Target="../slideLayouts/slideLayout100.xml"/><Relationship Id="rId10" Type="http://schemas.openxmlformats.org/officeDocument/2006/relationships/slideLayout" Target="../slideLayouts/slideLayout99.xml"/><Relationship Id="rId1" Type="http://schemas.openxmlformats.org/officeDocument/2006/relationships/slideLayout" Target="../slideLayouts/slideLayout9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BB8CD0-4FB5-4136-BB78-77579B377B0A}"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DFDC93-DE6C-4D39-8D78-3618C3236CF8}" type="slidenum">
              <a:rPr lang="zh-CN" altLang="en-US" smtClean="0"/>
            </a:fld>
            <a:endParaRPr lang="zh-CN" altLang="en-US"/>
          </a:p>
        </p:txBody>
      </p:sp>
      <p:pic>
        <p:nvPicPr>
          <p:cNvPr id="7" name="图片 1073743875" descr="学科网 zxxk.com"/>
          <p:cNvPicPr>
            <a:picLocks noChangeAspect="1"/>
          </p:cNvPicPr>
          <p:nvPr>
            <p:custDataLst>
              <p:tags r:id="rId17"/>
            </p:custDataLst>
          </p:nvPr>
        </p:nvPicPr>
        <p:blipFill>
          <a:blip r:embed="rId18" r:link="rId19"/>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BB8CD0-4FB5-4136-BB78-77579B377B0A}"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DFDC93-DE6C-4D39-8D78-3618C3236CF8}" type="slidenum">
              <a:rPr lang="zh-CN" altLang="en-US" smtClean="0"/>
            </a:fld>
            <a:endParaRPr lang="zh-CN" altLang="en-US"/>
          </a:p>
        </p:txBody>
      </p:sp>
      <p:pic>
        <p:nvPicPr>
          <p:cNvPr id="7" name="图片 1073743875" descr="学科网 zxxk.com"/>
          <p:cNvPicPr>
            <a:picLocks noChangeAspect="1"/>
          </p:cNvPicPr>
          <p:nvPr>
            <p:custDataLst>
              <p:tags r:id="rId17"/>
            </p:custDataLst>
          </p:nvPr>
        </p:nvPicPr>
        <p:blipFill>
          <a:blip r:embed="rId18" r:link="rId19"/>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BB8CD0-4FB5-4136-BB78-77579B377B0A}"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DFDC93-DE6C-4D39-8D78-3618C3236CF8}" type="slidenum">
              <a:rPr lang="zh-CN" altLang="en-US" smtClean="0"/>
            </a:fld>
            <a:endParaRPr lang="zh-CN" altLang="en-US"/>
          </a:p>
        </p:txBody>
      </p:sp>
      <p:pic>
        <p:nvPicPr>
          <p:cNvPr id="7" name="图片 1073743875" descr="学科网 zxxk.com"/>
          <p:cNvPicPr>
            <a:picLocks noChangeAspect="1"/>
          </p:cNvPicPr>
          <p:nvPr>
            <p:custDataLst>
              <p:tags r:id="rId17"/>
            </p:custDataLst>
          </p:nvPr>
        </p:nvPicPr>
        <p:blipFill>
          <a:blip r:embed="rId18" r:link="rId19"/>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BB8CD0-4FB5-4136-BB78-77579B377B0A}"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DFDC93-DE6C-4D39-8D78-3618C3236CF8}" type="slidenum">
              <a:rPr lang="zh-CN" altLang="en-US" smtClean="0"/>
            </a:fld>
            <a:endParaRPr lang="zh-CN" altLang="en-US"/>
          </a:p>
        </p:txBody>
      </p:sp>
      <p:pic>
        <p:nvPicPr>
          <p:cNvPr id="7" name="图片 1073743875" descr="学科网 zxxk.com"/>
          <p:cNvPicPr>
            <a:picLocks noChangeAspect="1"/>
          </p:cNvPicPr>
          <p:nvPr>
            <p:custDataLst>
              <p:tags r:id="rId17"/>
            </p:custDataLst>
          </p:nvPr>
        </p:nvPicPr>
        <p:blipFill>
          <a:blip r:embed="rId18" r:link="rId19"/>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BB8CD0-4FB5-4136-BB78-77579B377B0A}"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DFDC93-DE6C-4D39-8D78-3618C3236CF8}" type="slidenum">
              <a:rPr lang="zh-CN" altLang="en-US" smtClean="0"/>
            </a:fld>
            <a:endParaRPr lang="zh-CN" altLang="en-US"/>
          </a:p>
        </p:txBody>
      </p:sp>
      <p:pic>
        <p:nvPicPr>
          <p:cNvPr id="7" name="图片 1073743875" descr="学科网 zxxk.com"/>
          <p:cNvPicPr>
            <a:picLocks noChangeAspect="1"/>
          </p:cNvPicPr>
          <p:nvPr>
            <p:custDataLst>
              <p:tags r:id="rId17"/>
            </p:custDataLst>
          </p:nvPr>
        </p:nvPicPr>
        <p:blipFill>
          <a:blip r:embed="rId18" r:link="rId19"/>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BB8CD0-4FB5-4136-BB78-77579B377B0A}"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DFDC93-DE6C-4D39-8D78-3618C3236CF8}" type="slidenum">
              <a:rPr lang="zh-CN" altLang="en-US" smtClean="0"/>
            </a:fld>
            <a:endParaRPr lang="zh-CN" altLang="en-US"/>
          </a:p>
        </p:txBody>
      </p:sp>
      <p:pic>
        <p:nvPicPr>
          <p:cNvPr id="7" name="图片 1073743875" descr="学科网 zxxk.com"/>
          <p:cNvPicPr>
            <a:picLocks noChangeAspect="1"/>
          </p:cNvPicPr>
          <p:nvPr>
            <p:custDataLst>
              <p:tags r:id="rId17"/>
            </p:custDataLst>
          </p:nvPr>
        </p:nvPicPr>
        <p:blipFill>
          <a:blip r:embed="rId18" r:link="rId19"/>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806" r:id="rId1"/>
    <p:sldLayoutId id="2147483807" r:id="rId2"/>
    <p:sldLayoutId id="2147483808" r:id="rId3"/>
    <p:sldLayoutId id="2147483809" r:id="rId4"/>
    <p:sldLayoutId id="2147483810" r:id="rId5"/>
    <p:sldLayoutId id="2147483811" r:id="rId6"/>
    <p:sldLayoutId id="2147483812" r:id="rId7"/>
    <p:sldLayoutId id="2147483813" r:id="rId8"/>
    <p:sldLayoutId id="2147483814" r:id="rId9"/>
    <p:sldLayoutId id="2147483815" r:id="rId10"/>
    <p:sldLayoutId id="2147483816"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BB8CD0-4FB5-4136-BB78-77579B377B0A}"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DFDC93-DE6C-4D39-8D78-3618C3236CF8}" type="slidenum">
              <a:rPr lang="zh-CN" altLang="en-US" smtClean="0"/>
            </a:fld>
            <a:endParaRPr lang="zh-CN" altLang="en-US"/>
          </a:p>
        </p:txBody>
      </p:sp>
      <p:pic>
        <p:nvPicPr>
          <p:cNvPr id="7" name="图片 1073743875" descr="学科网 zxxk.com"/>
          <p:cNvPicPr>
            <a:picLocks noChangeAspect="1"/>
          </p:cNvPicPr>
          <p:nvPr>
            <p:custDataLst>
              <p:tags r:id="rId17"/>
            </p:custDataLst>
          </p:nvPr>
        </p:nvPicPr>
        <p:blipFill>
          <a:blip r:embed="rId18" r:link="rId19"/>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BB8CD0-4FB5-4136-BB78-77579B377B0A}"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DFDC93-DE6C-4D39-8D78-3618C3236CF8}" type="slidenum">
              <a:rPr lang="zh-CN" altLang="en-US" smtClean="0"/>
            </a:fld>
            <a:endParaRPr lang="zh-CN" altLang="en-US"/>
          </a:p>
        </p:txBody>
      </p:sp>
      <p:pic>
        <p:nvPicPr>
          <p:cNvPr id="7" name="图片 1073743875" descr="学科网 zxxk.com"/>
          <p:cNvPicPr>
            <a:picLocks noChangeAspect="1"/>
          </p:cNvPicPr>
          <p:nvPr>
            <p:custDataLst>
              <p:tags r:id="rId17"/>
            </p:custDataLst>
          </p:nvPr>
        </p:nvPicPr>
        <p:blipFill>
          <a:blip r:embed="rId18" r:link="rId19"/>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BB8CD0-4FB5-4136-BB78-77579B377B0A}"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DFDC93-DE6C-4D39-8D78-3618C3236CF8}" type="slidenum">
              <a:rPr lang="zh-CN" altLang="en-US" smtClean="0"/>
            </a:fld>
            <a:endParaRPr lang="zh-CN" altLang="en-US"/>
          </a:p>
        </p:txBody>
      </p:sp>
      <p:pic>
        <p:nvPicPr>
          <p:cNvPr id="7" name="图片 1073743875" descr="学科网 zxxk.com"/>
          <p:cNvPicPr>
            <a:picLocks noChangeAspect="1"/>
          </p:cNvPicPr>
          <p:nvPr>
            <p:custDataLst>
              <p:tags r:id="rId17"/>
            </p:custDataLst>
          </p:nvPr>
        </p:nvPicPr>
        <p:blipFill>
          <a:blip r:embed="rId18" r:link="rId19"/>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BB8CD0-4FB5-4136-BB78-77579B377B0A}"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DFDC93-DE6C-4D39-8D78-3618C3236CF8}" type="slidenum">
              <a:rPr lang="zh-CN" altLang="en-US" smtClean="0"/>
            </a:fld>
            <a:endParaRPr lang="zh-CN" altLang="en-US"/>
          </a:p>
        </p:txBody>
      </p:sp>
      <p:pic>
        <p:nvPicPr>
          <p:cNvPr id="7" name="图片 1073743875" descr="学科网 zxxk.com"/>
          <p:cNvPicPr>
            <a:picLocks noChangeAspect="1"/>
          </p:cNvPicPr>
          <p:nvPr>
            <p:custDataLst>
              <p:tags r:id="rId17"/>
            </p:custDataLst>
          </p:nvPr>
        </p:nvPicPr>
        <p:blipFill>
          <a:blip r:embed="rId18" r:link="rId19"/>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BB8CD0-4FB5-4136-BB78-77579B377B0A}"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DFDC93-DE6C-4D39-8D78-3618C3236CF8}" type="slidenum">
              <a:rPr lang="zh-CN" altLang="en-US" smtClean="0"/>
            </a:fld>
            <a:endParaRPr lang="zh-CN" altLang="en-US"/>
          </a:p>
        </p:txBody>
      </p:sp>
      <p:pic>
        <p:nvPicPr>
          <p:cNvPr id="7" name="图片 1073743875" descr="学科网 zxxk.com"/>
          <p:cNvPicPr>
            <a:picLocks noChangeAspect="1"/>
          </p:cNvPicPr>
          <p:nvPr>
            <p:custDataLst>
              <p:tags r:id="rId18"/>
            </p:custDataLst>
          </p:nvPr>
        </p:nvPicPr>
        <p:blipFill>
          <a:blip r:embed="rId19" r:link="rId20"/>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BB8CD0-4FB5-4136-BB78-77579B377B0A}"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DFDC93-DE6C-4D39-8D78-3618C3236CF8}" type="slidenum">
              <a:rPr lang="zh-CN" altLang="en-US" smtClean="0"/>
            </a:fld>
            <a:endParaRPr lang="zh-CN" altLang="en-US"/>
          </a:p>
        </p:txBody>
      </p:sp>
      <p:pic>
        <p:nvPicPr>
          <p:cNvPr id="7" name="图片 1073743875" descr="学科网 zxxk.com"/>
          <p:cNvPicPr>
            <a:picLocks noChangeAspect="1"/>
          </p:cNvPicPr>
          <p:nvPr>
            <p:custDataLst>
              <p:tags r:id="rId17"/>
            </p:custDataLst>
          </p:nvPr>
        </p:nvPicPr>
        <p:blipFill>
          <a:blip r:embed="rId18" r:link="rId19"/>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BB8CD0-4FB5-4136-BB78-77579B377B0A}"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DFDC93-DE6C-4D39-8D78-3618C3236CF8}" type="slidenum">
              <a:rPr lang="zh-CN" altLang="en-US" smtClean="0"/>
            </a:fld>
            <a:endParaRPr lang="zh-CN" altLang="en-US"/>
          </a:p>
        </p:txBody>
      </p:sp>
      <p:pic>
        <p:nvPicPr>
          <p:cNvPr id="7" name="图片 1073743875" descr="学科网 zxxk.com"/>
          <p:cNvPicPr>
            <a:picLocks noChangeAspect="1"/>
          </p:cNvPicPr>
          <p:nvPr>
            <p:custDataLst>
              <p:tags r:id="rId17"/>
            </p:custDataLst>
          </p:nvPr>
        </p:nvPicPr>
        <p:blipFill>
          <a:blip r:embed="rId18" r:link="rId19"/>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BB8CD0-4FB5-4136-BB78-77579B377B0A}"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DFDC93-DE6C-4D39-8D78-3618C3236CF8}" type="slidenum">
              <a:rPr lang="zh-CN" altLang="en-US" smtClean="0"/>
            </a:fld>
            <a:endParaRPr lang="zh-CN" altLang="en-US"/>
          </a:p>
        </p:txBody>
      </p:sp>
      <p:pic>
        <p:nvPicPr>
          <p:cNvPr id="7" name="图片 1073743875" descr="学科网 zxxk.com"/>
          <p:cNvPicPr>
            <a:picLocks noChangeAspect="1"/>
          </p:cNvPicPr>
          <p:nvPr>
            <p:custDataLst>
              <p:tags r:id="rId17"/>
            </p:custDataLst>
          </p:nvPr>
        </p:nvPicPr>
        <p:blipFill>
          <a:blip r:embed="rId18" r:link="rId19"/>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BB8CD0-4FB5-4136-BB78-77579B377B0A}"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DFDC93-DE6C-4D39-8D78-3618C3236CF8}" type="slidenum">
              <a:rPr lang="zh-CN" altLang="en-US" smtClean="0"/>
            </a:fld>
            <a:endParaRPr lang="zh-CN" altLang="en-US"/>
          </a:p>
        </p:txBody>
      </p:sp>
      <p:pic>
        <p:nvPicPr>
          <p:cNvPr id="7" name="图片 1073743875" descr="学科网 zxxk.com"/>
          <p:cNvPicPr>
            <a:picLocks noChangeAspect="1"/>
          </p:cNvPicPr>
          <p:nvPr>
            <p:custDataLst>
              <p:tags r:id="rId17"/>
            </p:custDataLst>
          </p:nvPr>
        </p:nvPicPr>
        <p:blipFill>
          <a:blip r:embed="rId18" r:link="rId19"/>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BB8CD0-4FB5-4136-BB78-77579B377B0A}"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DFDC93-DE6C-4D39-8D78-3618C3236CF8}" type="slidenum">
              <a:rPr lang="zh-CN" altLang="en-US" smtClean="0"/>
            </a:fld>
            <a:endParaRPr lang="zh-CN" altLang="en-US"/>
          </a:p>
        </p:txBody>
      </p:sp>
      <p:pic>
        <p:nvPicPr>
          <p:cNvPr id="7" name="图片 1073743875" descr="学科网 zxxk.com"/>
          <p:cNvPicPr>
            <a:picLocks noChangeAspect="1"/>
          </p:cNvPicPr>
          <p:nvPr>
            <p:custDataLst>
              <p:tags r:id="rId17"/>
            </p:custDataLst>
          </p:nvPr>
        </p:nvPicPr>
        <p:blipFill>
          <a:blip r:embed="rId18" r:link="rId19"/>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8.svg"/><Relationship Id="rId8" Type="http://schemas.openxmlformats.org/officeDocument/2006/relationships/image" Target="../media/image7.png"/><Relationship Id="rId7" Type="http://schemas.openxmlformats.org/officeDocument/2006/relationships/tags" Target="../tags/tag999.xml"/><Relationship Id="rId6" Type="http://schemas.openxmlformats.org/officeDocument/2006/relationships/tags" Target="../tags/tag998.xml"/><Relationship Id="rId5" Type="http://schemas.openxmlformats.org/officeDocument/2006/relationships/tags" Target="../tags/tag997.xml"/><Relationship Id="rId4" Type="http://schemas.openxmlformats.org/officeDocument/2006/relationships/tags" Target="../tags/tag996.xml"/><Relationship Id="rId3" Type="http://schemas.openxmlformats.org/officeDocument/2006/relationships/tags" Target="../tags/tag995.xml"/><Relationship Id="rId2" Type="http://schemas.openxmlformats.org/officeDocument/2006/relationships/tags" Target="../tags/tag994.xml"/><Relationship Id="rId19" Type="http://schemas.openxmlformats.org/officeDocument/2006/relationships/slideLayout" Target="../slideLayouts/slideLayout1.xml"/><Relationship Id="rId18" Type="http://schemas.openxmlformats.org/officeDocument/2006/relationships/image" Target="../media/image11.png"/><Relationship Id="rId17" Type="http://schemas.openxmlformats.org/officeDocument/2006/relationships/tags" Target="../tags/tag1002.xml"/><Relationship Id="rId16" Type="http://schemas.openxmlformats.org/officeDocument/2006/relationships/hyperlink" Target="&#25105;&#29233;&#25105;&#23478;_20231215_09054183.mp4" TargetMode="External"/><Relationship Id="rId15" Type="http://schemas.openxmlformats.org/officeDocument/2006/relationships/image" Target="../media/image10.png"/><Relationship Id="rId14" Type="http://schemas.openxmlformats.org/officeDocument/2006/relationships/tags" Target="../tags/tag1001.xml"/><Relationship Id="rId13" Type="http://schemas.microsoft.com/office/2007/relationships/media" Target="../media/media1.mp4"/><Relationship Id="rId12" Type="http://schemas.openxmlformats.org/officeDocument/2006/relationships/video" Target="../media/media1.mp4"/><Relationship Id="rId11" Type="http://schemas.openxmlformats.org/officeDocument/2006/relationships/image" Target="../media/image9.png"/><Relationship Id="rId10" Type="http://schemas.openxmlformats.org/officeDocument/2006/relationships/tags" Target="../tags/tag1000.xml"/><Relationship Id="rId1" Type="http://schemas.openxmlformats.org/officeDocument/2006/relationships/tags" Target="../tags/tag993.xml"/></Relationships>
</file>

<file path=ppt/slides/_rels/slide10.xml.rels><?xml version="1.0" encoding="UTF-8" standalone="yes"?>
<Relationships xmlns="http://schemas.openxmlformats.org/package/2006/relationships"><Relationship Id="rId9" Type="http://schemas.openxmlformats.org/officeDocument/2006/relationships/tags" Target="../tags/tag1119.xml"/><Relationship Id="rId8" Type="http://schemas.openxmlformats.org/officeDocument/2006/relationships/image" Target="../media/image41.png"/><Relationship Id="rId7" Type="http://schemas.openxmlformats.org/officeDocument/2006/relationships/tags" Target="../tags/tag1118.xml"/><Relationship Id="rId6" Type="http://schemas.openxmlformats.org/officeDocument/2006/relationships/image" Target="../media/image40.png"/><Relationship Id="rId5" Type="http://schemas.openxmlformats.org/officeDocument/2006/relationships/tags" Target="../tags/tag1117.xml"/><Relationship Id="rId4" Type="http://schemas.openxmlformats.org/officeDocument/2006/relationships/image" Target="../media/image39.png"/><Relationship Id="rId3" Type="http://schemas.openxmlformats.org/officeDocument/2006/relationships/tags" Target="../tags/tag1116.xml"/><Relationship Id="rId20" Type="http://schemas.openxmlformats.org/officeDocument/2006/relationships/notesSlide" Target="../notesSlides/notesSlide5.xml"/><Relationship Id="rId2" Type="http://schemas.openxmlformats.org/officeDocument/2006/relationships/slide" Target="slide9.xml"/><Relationship Id="rId19" Type="http://schemas.openxmlformats.org/officeDocument/2006/relationships/slideLayout" Target="../slideLayouts/slideLayout113.xml"/><Relationship Id="rId18" Type="http://schemas.openxmlformats.org/officeDocument/2006/relationships/tags" Target="../tags/tag1126.xml"/><Relationship Id="rId17" Type="http://schemas.openxmlformats.org/officeDocument/2006/relationships/tags" Target="../tags/tag1125.xml"/><Relationship Id="rId16" Type="http://schemas.openxmlformats.org/officeDocument/2006/relationships/image" Target="../media/image43.jpeg"/><Relationship Id="rId15" Type="http://schemas.openxmlformats.org/officeDocument/2006/relationships/tags" Target="../tags/tag1124.xml"/><Relationship Id="rId14" Type="http://schemas.openxmlformats.org/officeDocument/2006/relationships/tags" Target="../tags/tag1123.xml"/><Relationship Id="rId13" Type="http://schemas.openxmlformats.org/officeDocument/2006/relationships/tags" Target="../tags/tag1122.xml"/><Relationship Id="rId12" Type="http://schemas.openxmlformats.org/officeDocument/2006/relationships/tags" Target="../tags/tag1121.xml"/><Relationship Id="rId11" Type="http://schemas.openxmlformats.org/officeDocument/2006/relationships/tags" Target="../tags/tag1120.xml"/><Relationship Id="rId10" Type="http://schemas.openxmlformats.org/officeDocument/2006/relationships/image" Target="../media/image42.png"/><Relationship Id="rId1" Type="http://schemas.openxmlformats.org/officeDocument/2006/relationships/tags" Target="../tags/tag1115.xml"/></Relationships>
</file>

<file path=ppt/slides/_rels/slide11.xml.rels><?xml version="1.0" encoding="UTF-8" standalone="yes"?>
<Relationships xmlns="http://schemas.openxmlformats.org/package/2006/relationships"><Relationship Id="rId9" Type="http://schemas.openxmlformats.org/officeDocument/2006/relationships/tags" Target="../tags/tag1131.xml"/><Relationship Id="rId8" Type="http://schemas.openxmlformats.org/officeDocument/2006/relationships/image" Target="../media/image46.jpeg"/><Relationship Id="rId7" Type="http://schemas.openxmlformats.org/officeDocument/2006/relationships/tags" Target="../tags/tag1130.xml"/><Relationship Id="rId6" Type="http://schemas.openxmlformats.org/officeDocument/2006/relationships/image" Target="../media/image45.jpeg"/><Relationship Id="rId5" Type="http://schemas.openxmlformats.org/officeDocument/2006/relationships/tags" Target="../tags/tag1129.xml"/><Relationship Id="rId4" Type="http://schemas.openxmlformats.org/officeDocument/2006/relationships/image" Target="../media/image44.jpeg"/><Relationship Id="rId3" Type="http://schemas.openxmlformats.org/officeDocument/2006/relationships/tags" Target="../tags/tag1128.xml"/><Relationship Id="rId2" Type="http://schemas.openxmlformats.org/officeDocument/2006/relationships/slide" Target="slide9.xml"/><Relationship Id="rId15" Type="http://schemas.openxmlformats.org/officeDocument/2006/relationships/notesSlide" Target="../notesSlides/notesSlide6.xml"/><Relationship Id="rId14" Type="http://schemas.openxmlformats.org/officeDocument/2006/relationships/slideLayout" Target="../slideLayouts/slideLayout35.xml"/><Relationship Id="rId13" Type="http://schemas.openxmlformats.org/officeDocument/2006/relationships/tags" Target="../tags/tag1134.xml"/><Relationship Id="rId12" Type="http://schemas.openxmlformats.org/officeDocument/2006/relationships/tags" Target="../tags/tag1133.xml"/><Relationship Id="rId11" Type="http://schemas.openxmlformats.org/officeDocument/2006/relationships/tags" Target="../tags/tag1132.xml"/><Relationship Id="rId10" Type="http://schemas.openxmlformats.org/officeDocument/2006/relationships/image" Target="../media/image47.jpeg"/><Relationship Id="rId1" Type="http://schemas.openxmlformats.org/officeDocument/2006/relationships/tags" Target="../tags/tag1127.xml"/></Relationships>
</file>

<file path=ppt/slides/_rels/slide12.xml.rels><?xml version="1.0" encoding="UTF-8" standalone="yes"?>
<Relationships xmlns="http://schemas.openxmlformats.org/package/2006/relationships"><Relationship Id="rId9" Type="http://schemas.openxmlformats.org/officeDocument/2006/relationships/tags" Target="../tags/tag1143.xml"/><Relationship Id="rId8" Type="http://schemas.openxmlformats.org/officeDocument/2006/relationships/tags" Target="../tags/tag1142.xml"/><Relationship Id="rId7" Type="http://schemas.openxmlformats.org/officeDocument/2006/relationships/tags" Target="../tags/tag1141.xml"/><Relationship Id="rId6" Type="http://schemas.openxmlformats.org/officeDocument/2006/relationships/tags" Target="../tags/tag1140.xml"/><Relationship Id="rId5" Type="http://schemas.openxmlformats.org/officeDocument/2006/relationships/tags" Target="../tags/tag1139.xml"/><Relationship Id="rId4" Type="http://schemas.openxmlformats.org/officeDocument/2006/relationships/tags" Target="../tags/tag1138.xml"/><Relationship Id="rId3" Type="http://schemas.openxmlformats.org/officeDocument/2006/relationships/tags" Target="../tags/tag1137.xml"/><Relationship Id="rId21" Type="http://schemas.openxmlformats.org/officeDocument/2006/relationships/slideLayout" Target="../slideLayouts/slideLayout35.xml"/><Relationship Id="rId20" Type="http://schemas.openxmlformats.org/officeDocument/2006/relationships/tags" Target="../tags/tag1152.xml"/><Relationship Id="rId2" Type="http://schemas.openxmlformats.org/officeDocument/2006/relationships/tags" Target="../tags/tag1136.xml"/><Relationship Id="rId19" Type="http://schemas.openxmlformats.org/officeDocument/2006/relationships/slide" Target="slide9.xml"/><Relationship Id="rId18" Type="http://schemas.openxmlformats.org/officeDocument/2006/relationships/tags" Target="../tags/tag1151.xml"/><Relationship Id="rId17" Type="http://schemas.openxmlformats.org/officeDocument/2006/relationships/tags" Target="../tags/tag1150.xml"/><Relationship Id="rId16" Type="http://schemas.openxmlformats.org/officeDocument/2006/relationships/image" Target="../media/image48.png"/><Relationship Id="rId15" Type="http://schemas.openxmlformats.org/officeDocument/2006/relationships/tags" Target="../tags/tag1149.xml"/><Relationship Id="rId14" Type="http://schemas.openxmlformats.org/officeDocument/2006/relationships/tags" Target="../tags/tag1148.xml"/><Relationship Id="rId13" Type="http://schemas.openxmlformats.org/officeDocument/2006/relationships/tags" Target="../tags/tag1147.xml"/><Relationship Id="rId12" Type="http://schemas.openxmlformats.org/officeDocument/2006/relationships/tags" Target="../tags/tag1146.xml"/><Relationship Id="rId11" Type="http://schemas.openxmlformats.org/officeDocument/2006/relationships/tags" Target="../tags/tag1145.xml"/><Relationship Id="rId10" Type="http://schemas.openxmlformats.org/officeDocument/2006/relationships/tags" Target="../tags/tag1144.xml"/><Relationship Id="rId1" Type="http://schemas.openxmlformats.org/officeDocument/2006/relationships/tags" Target="../tags/tag1135.xml"/></Relationships>
</file>

<file path=ppt/slides/_rels/slide13.xml.rels><?xml version="1.0" encoding="UTF-8" standalone="yes"?>
<Relationships xmlns="http://schemas.openxmlformats.org/package/2006/relationships"><Relationship Id="rId9" Type="http://schemas.openxmlformats.org/officeDocument/2006/relationships/tags" Target="../tags/tag1161.xml"/><Relationship Id="rId8" Type="http://schemas.openxmlformats.org/officeDocument/2006/relationships/tags" Target="../tags/tag1160.xml"/><Relationship Id="rId7" Type="http://schemas.openxmlformats.org/officeDocument/2006/relationships/tags" Target="../tags/tag1159.xml"/><Relationship Id="rId6" Type="http://schemas.openxmlformats.org/officeDocument/2006/relationships/tags" Target="../tags/tag1158.xml"/><Relationship Id="rId5" Type="http://schemas.openxmlformats.org/officeDocument/2006/relationships/tags" Target="../tags/tag1157.xml"/><Relationship Id="rId4" Type="http://schemas.openxmlformats.org/officeDocument/2006/relationships/tags" Target="../tags/tag1156.xml"/><Relationship Id="rId3" Type="http://schemas.openxmlformats.org/officeDocument/2006/relationships/tags" Target="../tags/tag1155.xml"/><Relationship Id="rId24" Type="http://schemas.openxmlformats.org/officeDocument/2006/relationships/slideLayout" Target="../slideLayouts/slideLayout40.xml"/><Relationship Id="rId23" Type="http://schemas.openxmlformats.org/officeDocument/2006/relationships/tags" Target="../tags/tag1175.xml"/><Relationship Id="rId22" Type="http://schemas.openxmlformats.org/officeDocument/2006/relationships/tags" Target="../tags/tag1174.xml"/><Relationship Id="rId21" Type="http://schemas.openxmlformats.org/officeDocument/2006/relationships/tags" Target="../tags/tag1173.xml"/><Relationship Id="rId20" Type="http://schemas.openxmlformats.org/officeDocument/2006/relationships/tags" Target="../tags/tag1172.xml"/><Relationship Id="rId2" Type="http://schemas.openxmlformats.org/officeDocument/2006/relationships/tags" Target="../tags/tag1154.xml"/><Relationship Id="rId19" Type="http://schemas.openxmlformats.org/officeDocument/2006/relationships/tags" Target="../tags/tag1171.xml"/><Relationship Id="rId18" Type="http://schemas.openxmlformats.org/officeDocument/2006/relationships/tags" Target="../tags/tag1170.xml"/><Relationship Id="rId17" Type="http://schemas.openxmlformats.org/officeDocument/2006/relationships/tags" Target="../tags/tag1169.xml"/><Relationship Id="rId16" Type="http://schemas.openxmlformats.org/officeDocument/2006/relationships/tags" Target="../tags/tag1168.xml"/><Relationship Id="rId15" Type="http://schemas.openxmlformats.org/officeDocument/2006/relationships/tags" Target="../tags/tag1167.xml"/><Relationship Id="rId14" Type="http://schemas.openxmlformats.org/officeDocument/2006/relationships/tags" Target="../tags/tag1166.xml"/><Relationship Id="rId13" Type="http://schemas.openxmlformats.org/officeDocument/2006/relationships/tags" Target="../tags/tag1165.xml"/><Relationship Id="rId12" Type="http://schemas.openxmlformats.org/officeDocument/2006/relationships/tags" Target="../tags/tag1164.xml"/><Relationship Id="rId11" Type="http://schemas.openxmlformats.org/officeDocument/2006/relationships/tags" Target="../tags/tag1163.xml"/><Relationship Id="rId10" Type="http://schemas.openxmlformats.org/officeDocument/2006/relationships/tags" Target="../tags/tag1162.xml"/><Relationship Id="rId1" Type="http://schemas.openxmlformats.org/officeDocument/2006/relationships/tags" Target="../tags/tag115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46.xml"/><Relationship Id="rId2" Type="http://schemas.openxmlformats.org/officeDocument/2006/relationships/tags" Target="../tags/tag1177.xml"/><Relationship Id="rId1" Type="http://schemas.openxmlformats.org/officeDocument/2006/relationships/tags" Target="../tags/tag1176.xml"/></Relationships>
</file>

<file path=ppt/slides/_rels/slide15.xml.rels><?xml version="1.0" encoding="UTF-8" standalone="yes"?>
<Relationships xmlns="http://schemas.openxmlformats.org/package/2006/relationships"><Relationship Id="rId9" Type="http://schemas.openxmlformats.org/officeDocument/2006/relationships/tags" Target="../tags/tag1186.xml"/><Relationship Id="rId8" Type="http://schemas.openxmlformats.org/officeDocument/2006/relationships/tags" Target="../tags/tag1185.xml"/><Relationship Id="rId7" Type="http://schemas.openxmlformats.org/officeDocument/2006/relationships/tags" Target="../tags/tag1184.xml"/><Relationship Id="rId6" Type="http://schemas.openxmlformats.org/officeDocument/2006/relationships/tags" Target="../tags/tag1183.xml"/><Relationship Id="rId5" Type="http://schemas.openxmlformats.org/officeDocument/2006/relationships/tags" Target="../tags/tag1182.xml"/><Relationship Id="rId40" Type="http://schemas.openxmlformats.org/officeDocument/2006/relationships/slideLayout" Target="../slideLayouts/slideLayout162.xml"/><Relationship Id="rId4" Type="http://schemas.openxmlformats.org/officeDocument/2006/relationships/tags" Target="../tags/tag1181.xml"/><Relationship Id="rId39" Type="http://schemas.openxmlformats.org/officeDocument/2006/relationships/image" Target="../media/image49.jpeg"/><Relationship Id="rId38" Type="http://schemas.openxmlformats.org/officeDocument/2006/relationships/tags" Target="../tags/tag1215.xml"/><Relationship Id="rId37" Type="http://schemas.openxmlformats.org/officeDocument/2006/relationships/tags" Target="../tags/tag1214.xml"/><Relationship Id="rId36" Type="http://schemas.openxmlformats.org/officeDocument/2006/relationships/tags" Target="../tags/tag1213.xml"/><Relationship Id="rId35" Type="http://schemas.openxmlformats.org/officeDocument/2006/relationships/tags" Target="../tags/tag1212.xml"/><Relationship Id="rId34" Type="http://schemas.openxmlformats.org/officeDocument/2006/relationships/tags" Target="../tags/tag1211.xml"/><Relationship Id="rId33" Type="http://schemas.openxmlformats.org/officeDocument/2006/relationships/tags" Target="../tags/tag1210.xml"/><Relationship Id="rId32" Type="http://schemas.openxmlformats.org/officeDocument/2006/relationships/tags" Target="../tags/tag1209.xml"/><Relationship Id="rId31" Type="http://schemas.openxmlformats.org/officeDocument/2006/relationships/tags" Target="../tags/tag1208.xml"/><Relationship Id="rId30" Type="http://schemas.openxmlformats.org/officeDocument/2006/relationships/tags" Target="../tags/tag1207.xml"/><Relationship Id="rId3" Type="http://schemas.openxmlformats.org/officeDocument/2006/relationships/tags" Target="../tags/tag1180.xml"/><Relationship Id="rId29" Type="http://schemas.openxmlformats.org/officeDocument/2006/relationships/tags" Target="../tags/tag1206.xml"/><Relationship Id="rId28" Type="http://schemas.openxmlformats.org/officeDocument/2006/relationships/tags" Target="../tags/tag1205.xml"/><Relationship Id="rId27" Type="http://schemas.openxmlformats.org/officeDocument/2006/relationships/tags" Target="../tags/tag1204.xml"/><Relationship Id="rId26" Type="http://schemas.openxmlformats.org/officeDocument/2006/relationships/tags" Target="../tags/tag1203.xml"/><Relationship Id="rId25" Type="http://schemas.openxmlformats.org/officeDocument/2006/relationships/tags" Target="../tags/tag1202.xml"/><Relationship Id="rId24" Type="http://schemas.openxmlformats.org/officeDocument/2006/relationships/tags" Target="../tags/tag1201.xml"/><Relationship Id="rId23" Type="http://schemas.openxmlformats.org/officeDocument/2006/relationships/tags" Target="../tags/tag1200.xml"/><Relationship Id="rId22" Type="http://schemas.openxmlformats.org/officeDocument/2006/relationships/tags" Target="../tags/tag1199.xml"/><Relationship Id="rId21" Type="http://schemas.openxmlformats.org/officeDocument/2006/relationships/tags" Target="../tags/tag1198.xml"/><Relationship Id="rId20" Type="http://schemas.openxmlformats.org/officeDocument/2006/relationships/tags" Target="../tags/tag1197.xml"/><Relationship Id="rId2" Type="http://schemas.openxmlformats.org/officeDocument/2006/relationships/tags" Target="../tags/tag1179.xml"/><Relationship Id="rId19" Type="http://schemas.openxmlformats.org/officeDocument/2006/relationships/tags" Target="../tags/tag1196.xml"/><Relationship Id="rId18" Type="http://schemas.openxmlformats.org/officeDocument/2006/relationships/tags" Target="../tags/tag1195.xml"/><Relationship Id="rId17" Type="http://schemas.openxmlformats.org/officeDocument/2006/relationships/tags" Target="../tags/tag1194.xml"/><Relationship Id="rId16" Type="http://schemas.openxmlformats.org/officeDocument/2006/relationships/tags" Target="../tags/tag1193.xml"/><Relationship Id="rId15" Type="http://schemas.openxmlformats.org/officeDocument/2006/relationships/tags" Target="../tags/tag1192.xml"/><Relationship Id="rId14" Type="http://schemas.openxmlformats.org/officeDocument/2006/relationships/tags" Target="../tags/tag1191.xml"/><Relationship Id="rId13" Type="http://schemas.openxmlformats.org/officeDocument/2006/relationships/tags" Target="../tags/tag1190.xml"/><Relationship Id="rId12" Type="http://schemas.openxmlformats.org/officeDocument/2006/relationships/tags" Target="../tags/tag1189.xml"/><Relationship Id="rId11" Type="http://schemas.openxmlformats.org/officeDocument/2006/relationships/tags" Target="../tags/tag1188.xml"/><Relationship Id="rId10" Type="http://schemas.openxmlformats.org/officeDocument/2006/relationships/tags" Target="../tags/tag1187.xml"/><Relationship Id="rId1" Type="http://schemas.openxmlformats.org/officeDocument/2006/relationships/tags" Target="../tags/tag1178.xml"/></Relationships>
</file>

<file path=ppt/slides/_rels/slide16.xml.rels><?xml version="1.0" encoding="UTF-8" standalone="yes"?>
<Relationships xmlns="http://schemas.openxmlformats.org/package/2006/relationships"><Relationship Id="rId9" Type="http://schemas.openxmlformats.org/officeDocument/2006/relationships/tags" Target="../tags/tag1224.xml"/><Relationship Id="rId8" Type="http://schemas.openxmlformats.org/officeDocument/2006/relationships/tags" Target="../tags/tag1223.xml"/><Relationship Id="rId7" Type="http://schemas.openxmlformats.org/officeDocument/2006/relationships/tags" Target="../tags/tag1222.xml"/><Relationship Id="rId6" Type="http://schemas.openxmlformats.org/officeDocument/2006/relationships/tags" Target="../tags/tag1221.xml"/><Relationship Id="rId5" Type="http://schemas.openxmlformats.org/officeDocument/2006/relationships/tags" Target="../tags/tag1220.xml"/><Relationship Id="rId40" Type="http://schemas.openxmlformats.org/officeDocument/2006/relationships/slideLayout" Target="../slideLayouts/slideLayout7.xml"/><Relationship Id="rId4" Type="http://schemas.openxmlformats.org/officeDocument/2006/relationships/tags" Target="../tags/tag1219.xml"/><Relationship Id="rId39" Type="http://schemas.openxmlformats.org/officeDocument/2006/relationships/image" Target="../media/image49.jpeg"/><Relationship Id="rId38" Type="http://schemas.openxmlformats.org/officeDocument/2006/relationships/tags" Target="../tags/tag1253.xml"/><Relationship Id="rId37" Type="http://schemas.openxmlformats.org/officeDocument/2006/relationships/tags" Target="../tags/tag1252.xml"/><Relationship Id="rId36" Type="http://schemas.openxmlformats.org/officeDocument/2006/relationships/tags" Target="../tags/tag1251.xml"/><Relationship Id="rId35" Type="http://schemas.openxmlformats.org/officeDocument/2006/relationships/tags" Target="../tags/tag1250.xml"/><Relationship Id="rId34" Type="http://schemas.openxmlformats.org/officeDocument/2006/relationships/tags" Target="../tags/tag1249.xml"/><Relationship Id="rId33" Type="http://schemas.openxmlformats.org/officeDocument/2006/relationships/tags" Target="../tags/tag1248.xml"/><Relationship Id="rId32" Type="http://schemas.openxmlformats.org/officeDocument/2006/relationships/tags" Target="../tags/tag1247.xml"/><Relationship Id="rId31" Type="http://schemas.openxmlformats.org/officeDocument/2006/relationships/tags" Target="../tags/tag1246.xml"/><Relationship Id="rId30" Type="http://schemas.openxmlformats.org/officeDocument/2006/relationships/tags" Target="../tags/tag1245.xml"/><Relationship Id="rId3" Type="http://schemas.openxmlformats.org/officeDocument/2006/relationships/tags" Target="../tags/tag1218.xml"/><Relationship Id="rId29" Type="http://schemas.openxmlformats.org/officeDocument/2006/relationships/tags" Target="../tags/tag1244.xml"/><Relationship Id="rId28" Type="http://schemas.openxmlformats.org/officeDocument/2006/relationships/tags" Target="../tags/tag1243.xml"/><Relationship Id="rId27" Type="http://schemas.openxmlformats.org/officeDocument/2006/relationships/tags" Target="../tags/tag1242.xml"/><Relationship Id="rId26" Type="http://schemas.openxmlformats.org/officeDocument/2006/relationships/tags" Target="../tags/tag1241.xml"/><Relationship Id="rId25" Type="http://schemas.openxmlformats.org/officeDocument/2006/relationships/tags" Target="../tags/tag1240.xml"/><Relationship Id="rId24" Type="http://schemas.openxmlformats.org/officeDocument/2006/relationships/tags" Target="../tags/tag1239.xml"/><Relationship Id="rId23" Type="http://schemas.openxmlformats.org/officeDocument/2006/relationships/tags" Target="../tags/tag1238.xml"/><Relationship Id="rId22" Type="http://schemas.openxmlformats.org/officeDocument/2006/relationships/tags" Target="../tags/tag1237.xml"/><Relationship Id="rId21" Type="http://schemas.openxmlformats.org/officeDocument/2006/relationships/tags" Target="../tags/tag1236.xml"/><Relationship Id="rId20" Type="http://schemas.openxmlformats.org/officeDocument/2006/relationships/tags" Target="../tags/tag1235.xml"/><Relationship Id="rId2" Type="http://schemas.openxmlformats.org/officeDocument/2006/relationships/tags" Target="../tags/tag1217.xml"/><Relationship Id="rId19" Type="http://schemas.openxmlformats.org/officeDocument/2006/relationships/tags" Target="../tags/tag1234.xml"/><Relationship Id="rId18" Type="http://schemas.openxmlformats.org/officeDocument/2006/relationships/tags" Target="../tags/tag1233.xml"/><Relationship Id="rId17" Type="http://schemas.openxmlformats.org/officeDocument/2006/relationships/tags" Target="../tags/tag1232.xml"/><Relationship Id="rId16" Type="http://schemas.openxmlformats.org/officeDocument/2006/relationships/tags" Target="../tags/tag1231.xml"/><Relationship Id="rId15" Type="http://schemas.openxmlformats.org/officeDocument/2006/relationships/tags" Target="../tags/tag1230.xml"/><Relationship Id="rId14" Type="http://schemas.openxmlformats.org/officeDocument/2006/relationships/tags" Target="../tags/tag1229.xml"/><Relationship Id="rId13" Type="http://schemas.openxmlformats.org/officeDocument/2006/relationships/tags" Target="../tags/tag1228.xml"/><Relationship Id="rId12" Type="http://schemas.openxmlformats.org/officeDocument/2006/relationships/tags" Target="../tags/tag1227.xml"/><Relationship Id="rId11" Type="http://schemas.openxmlformats.org/officeDocument/2006/relationships/tags" Target="../tags/tag1226.xml"/><Relationship Id="rId10" Type="http://schemas.openxmlformats.org/officeDocument/2006/relationships/tags" Target="../tags/tag1225.xml"/><Relationship Id="rId1" Type="http://schemas.openxmlformats.org/officeDocument/2006/relationships/tags" Target="../tags/tag1216.xml"/></Relationships>
</file>

<file path=ppt/slides/_rels/slide17.xml.rels><?xml version="1.0" encoding="UTF-8" standalone="yes"?>
<Relationships xmlns="http://schemas.openxmlformats.org/package/2006/relationships"><Relationship Id="rId9" Type="http://schemas.openxmlformats.org/officeDocument/2006/relationships/tags" Target="../tags/tag1261.xml"/><Relationship Id="rId8" Type="http://schemas.openxmlformats.org/officeDocument/2006/relationships/tags" Target="../tags/tag1260.xml"/><Relationship Id="rId7" Type="http://schemas.openxmlformats.org/officeDocument/2006/relationships/tags" Target="../tags/tag1259.xml"/><Relationship Id="rId6" Type="http://schemas.openxmlformats.org/officeDocument/2006/relationships/tags" Target="../tags/tag1258.xml"/><Relationship Id="rId5" Type="http://schemas.openxmlformats.org/officeDocument/2006/relationships/tags" Target="../tags/tag1257.xml"/><Relationship Id="rId4" Type="http://schemas.openxmlformats.org/officeDocument/2006/relationships/tags" Target="../tags/tag1256.xml"/><Relationship Id="rId3" Type="http://schemas.openxmlformats.org/officeDocument/2006/relationships/tags" Target="../tags/tag1255.xml"/><Relationship Id="rId28" Type="http://schemas.openxmlformats.org/officeDocument/2006/relationships/slideLayout" Target="../slideLayouts/slideLayout157.xml"/><Relationship Id="rId27" Type="http://schemas.openxmlformats.org/officeDocument/2006/relationships/tags" Target="../tags/tag1279.xml"/><Relationship Id="rId26" Type="http://schemas.openxmlformats.org/officeDocument/2006/relationships/tags" Target="../tags/tag1278.xml"/><Relationship Id="rId25" Type="http://schemas.openxmlformats.org/officeDocument/2006/relationships/tags" Target="../tags/tag1277.xml"/><Relationship Id="rId24" Type="http://schemas.openxmlformats.org/officeDocument/2006/relationships/tags" Target="../tags/tag1276.xml"/><Relationship Id="rId23" Type="http://schemas.openxmlformats.org/officeDocument/2006/relationships/tags" Target="../tags/tag1275.xml"/><Relationship Id="rId22" Type="http://schemas.openxmlformats.org/officeDocument/2006/relationships/tags" Target="../tags/tag1274.xml"/><Relationship Id="rId21" Type="http://schemas.openxmlformats.org/officeDocument/2006/relationships/tags" Target="../tags/tag1273.xml"/><Relationship Id="rId20" Type="http://schemas.openxmlformats.org/officeDocument/2006/relationships/tags" Target="../tags/tag1272.xml"/><Relationship Id="rId2" Type="http://schemas.openxmlformats.org/officeDocument/2006/relationships/image" Target="../media/image50.png"/><Relationship Id="rId19" Type="http://schemas.openxmlformats.org/officeDocument/2006/relationships/tags" Target="../tags/tag1271.xml"/><Relationship Id="rId18" Type="http://schemas.openxmlformats.org/officeDocument/2006/relationships/tags" Target="../tags/tag1270.xml"/><Relationship Id="rId17" Type="http://schemas.openxmlformats.org/officeDocument/2006/relationships/tags" Target="../tags/tag1269.xml"/><Relationship Id="rId16" Type="http://schemas.openxmlformats.org/officeDocument/2006/relationships/tags" Target="../tags/tag1268.xml"/><Relationship Id="rId15" Type="http://schemas.openxmlformats.org/officeDocument/2006/relationships/tags" Target="../tags/tag1267.xml"/><Relationship Id="rId14" Type="http://schemas.openxmlformats.org/officeDocument/2006/relationships/tags" Target="../tags/tag1266.xml"/><Relationship Id="rId13" Type="http://schemas.openxmlformats.org/officeDocument/2006/relationships/tags" Target="../tags/tag1265.xml"/><Relationship Id="rId12" Type="http://schemas.openxmlformats.org/officeDocument/2006/relationships/tags" Target="../tags/tag1264.xml"/><Relationship Id="rId11" Type="http://schemas.openxmlformats.org/officeDocument/2006/relationships/tags" Target="../tags/tag1263.xml"/><Relationship Id="rId10" Type="http://schemas.openxmlformats.org/officeDocument/2006/relationships/tags" Target="../tags/tag1262.xml"/><Relationship Id="rId1" Type="http://schemas.openxmlformats.org/officeDocument/2006/relationships/tags" Target="../tags/tag1254.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57.xml"/><Relationship Id="rId4" Type="http://schemas.openxmlformats.org/officeDocument/2006/relationships/tags" Target="../tags/tag1283.xml"/><Relationship Id="rId3" Type="http://schemas.openxmlformats.org/officeDocument/2006/relationships/tags" Target="../tags/tag1282.xml"/><Relationship Id="rId2" Type="http://schemas.openxmlformats.org/officeDocument/2006/relationships/tags" Target="../tags/tag1281.xml"/><Relationship Id="rId1" Type="http://schemas.openxmlformats.org/officeDocument/2006/relationships/tags" Target="../tags/tag1280.xml"/></Relationships>
</file>

<file path=ppt/slides/_rels/slide19.xml.rels><?xml version="1.0" encoding="UTF-8" standalone="yes"?>
<Relationships xmlns="http://schemas.openxmlformats.org/package/2006/relationships"><Relationship Id="rId9" Type="http://schemas.openxmlformats.org/officeDocument/2006/relationships/tags" Target="../tags/tag1292.xml"/><Relationship Id="rId8" Type="http://schemas.openxmlformats.org/officeDocument/2006/relationships/tags" Target="../tags/tag1291.xml"/><Relationship Id="rId7" Type="http://schemas.openxmlformats.org/officeDocument/2006/relationships/tags" Target="../tags/tag1290.xml"/><Relationship Id="rId6" Type="http://schemas.openxmlformats.org/officeDocument/2006/relationships/tags" Target="../tags/tag1289.xml"/><Relationship Id="rId5" Type="http://schemas.openxmlformats.org/officeDocument/2006/relationships/tags" Target="../tags/tag1288.xml"/><Relationship Id="rId4" Type="http://schemas.openxmlformats.org/officeDocument/2006/relationships/tags" Target="../tags/tag1287.xml"/><Relationship Id="rId31" Type="http://schemas.openxmlformats.org/officeDocument/2006/relationships/notesSlide" Target="../notesSlides/notesSlide7.xml"/><Relationship Id="rId30" Type="http://schemas.openxmlformats.org/officeDocument/2006/relationships/slideLayout" Target="../slideLayouts/slideLayout7.xml"/><Relationship Id="rId3" Type="http://schemas.openxmlformats.org/officeDocument/2006/relationships/tags" Target="../tags/tag1286.xml"/><Relationship Id="rId29" Type="http://schemas.openxmlformats.org/officeDocument/2006/relationships/tags" Target="../tags/tag1312.xml"/><Relationship Id="rId28" Type="http://schemas.openxmlformats.org/officeDocument/2006/relationships/tags" Target="../tags/tag1311.xml"/><Relationship Id="rId27" Type="http://schemas.openxmlformats.org/officeDocument/2006/relationships/tags" Target="../tags/tag1310.xml"/><Relationship Id="rId26" Type="http://schemas.openxmlformats.org/officeDocument/2006/relationships/tags" Target="../tags/tag1309.xml"/><Relationship Id="rId25" Type="http://schemas.openxmlformats.org/officeDocument/2006/relationships/tags" Target="../tags/tag1308.xml"/><Relationship Id="rId24" Type="http://schemas.openxmlformats.org/officeDocument/2006/relationships/tags" Target="../tags/tag1307.xml"/><Relationship Id="rId23" Type="http://schemas.openxmlformats.org/officeDocument/2006/relationships/tags" Target="../tags/tag1306.xml"/><Relationship Id="rId22" Type="http://schemas.openxmlformats.org/officeDocument/2006/relationships/tags" Target="../tags/tag1305.xml"/><Relationship Id="rId21" Type="http://schemas.openxmlformats.org/officeDocument/2006/relationships/tags" Target="../tags/tag1304.xml"/><Relationship Id="rId20" Type="http://schemas.openxmlformats.org/officeDocument/2006/relationships/tags" Target="../tags/tag1303.xml"/><Relationship Id="rId2" Type="http://schemas.openxmlformats.org/officeDocument/2006/relationships/tags" Target="../tags/tag1285.xml"/><Relationship Id="rId19" Type="http://schemas.openxmlformats.org/officeDocument/2006/relationships/tags" Target="../tags/tag1302.xml"/><Relationship Id="rId18" Type="http://schemas.openxmlformats.org/officeDocument/2006/relationships/tags" Target="../tags/tag1301.xml"/><Relationship Id="rId17" Type="http://schemas.openxmlformats.org/officeDocument/2006/relationships/tags" Target="../tags/tag1300.xml"/><Relationship Id="rId16" Type="http://schemas.openxmlformats.org/officeDocument/2006/relationships/tags" Target="../tags/tag1299.xml"/><Relationship Id="rId15" Type="http://schemas.openxmlformats.org/officeDocument/2006/relationships/tags" Target="../tags/tag1298.xml"/><Relationship Id="rId14" Type="http://schemas.openxmlformats.org/officeDocument/2006/relationships/tags" Target="../tags/tag1297.xml"/><Relationship Id="rId13" Type="http://schemas.openxmlformats.org/officeDocument/2006/relationships/tags" Target="../tags/tag1296.xml"/><Relationship Id="rId12" Type="http://schemas.openxmlformats.org/officeDocument/2006/relationships/tags" Target="../tags/tag1295.xml"/><Relationship Id="rId11" Type="http://schemas.openxmlformats.org/officeDocument/2006/relationships/tags" Target="../tags/tag1294.xml"/><Relationship Id="rId10" Type="http://schemas.openxmlformats.org/officeDocument/2006/relationships/tags" Target="../tags/tag1293.xml"/><Relationship Id="rId1" Type="http://schemas.openxmlformats.org/officeDocument/2006/relationships/tags" Target="../tags/tag1284.xml"/></Relationships>
</file>

<file path=ppt/slides/_rels/slide2.xml.rels><?xml version="1.0" encoding="UTF-8" standalone="yes"?>
<Relationships xmlns="http://schemas.openxmlformats.org/package/2006/relationships"><Relationship Id="rId9" Type="http://schemas.openxmlformats.org/officeDocument/2006/relationships/tags" Target="../tags/tag1008.xml"/><Relationship Id="rId8" Type="http://schemas.openxmlformats.org/officeDocument/2006/relationships/image" Target="../media/image13.png"/><Relationship Id="rId7" Type="http://schemas.openxmlformats.org/officeDocument/2006/relationships/tags" Target="../tags/tag1007.xml"/><Relationship Id="rId6" Type="http://schemas.openxmlformats.org/officeDocument/2006/relationships/tags" Target="../tags/tag1006.xml"/><Relationship Id="rId5" Type="http://schemas.openxmlformats.org/officeDocument/2006/relationships/tags" Target="../tags/tag1005.xml"/><Relationship Id="rId4" Type="http://schemas.openxmlformats.org/officeDocument/2006/relationships/image" Target="../media/image12.png"/><Relationship Id="rId3" Type="http://schemas.openxmlformats.org/officeDocument/2006/relationships/tags" Target="../tags/tag1004.xml"/><Relationship Id="rId20" Type="http://schemas.openxmlformats.org/officeDocument/2006/relationships/slideLayout" Target="../slideLayouts/slideLayout1.xml"/><Relationship Id="rId2" Type="http://schemas.openxmlformats.org/officeDocument/2006/relationships/image" Target="../media/image2.png"/><Relationship Id="rId19" Type="http://schemas.openxmlformats.org/officeDocument/2006/relationships/tags" Target="../tags/tag1014.xml"/><Relationship Id="rId18" Type="http://schemas.openxmlformats.org/officeDocument/2006/relationships/image" Target="../media/image17.png"/><Relationship Id="rId17" Type="http://schemas.openxmlformats.org/officeDocument/2006/relationships/tags" Target="../tags/tag1013.xml"/><Relationship Id="rId16" Type="http://schemas.openxmlformats.org/officeDocument/2006/relationships/tags" Target="../tags/tag1012.xml"/><Relationship Id="rId15" Type="http://schemas.openxmlformats.org/officeDocument/2006/relationships/image" Target="../media/image16.png"/><Relationship Id="rId14" Type="http://schemas.openxmlformats.org/officeDocument/2006/relationships/tags" Target="../tags/tag1011.xml"/><Relationship Id="rId13" Type="http://schemas.openxmlformats.org/officeDocument/2006/relationships/tags" Target="../tags/tag1010.xml"/><Relationship Id="rId12" Type="http://schemas.openxmlformats.org/officeDocument/2006/relationships/image" Target="../media/image15.svg"/><Relationship Id="rId11" Type="http://schemas.openxmlformats.org/officeDocument/2006/relationships/image" Target="../media/image14.png"/><Relationship Id="rId10" Type="http://schemas.openxmlformats.org/officeDocument/2006/relationships/tags" Target="../tags/tag1009.xml"/><Relationship Id="rId1" Type="http://schemas.openxmlformats.org/officeDocument/2006/relationships/tags" Target="../tags/tag1003.xml"/></Relationships>
</file>

<file path=ppt/slides/_rels/slide20.xml.rels><?xml version="1.0" encoding="UTF-8" standalone="yes"?>
<Relationships xmlns="http://schemas.openxmlformats.org/package/2006/relationships"><Relationship Id="rId9" Type="http://schemas.openxmlformats.org/officeDocument/2006/relationships/tags" Target="../tags/tag1318.xml"/><Relationship Id="rId8" Type="http://schemas.openxmlformats.org/officeDocument/2006/relationships/tags" Target="../tags/tag1317.xml"/><Relationship Id="rId7" Type="http://schemas.openxmlformats.org/officeDocument/2006/relationships/image" Target="../media/image53.jpeg"/><Relationship Id="rId6" Type="http://schemas.openxmlformats.org/officeDocument/2006/relationships/tags" Target="../tags/tag1316.xml"/><Relationship Id="rId5" Type="http://schemas.openxmlformats.org/officeDocument/2006/relationships/image" Target="../media/image52.jpeg"/><Relationship Id="rId4" Type="http://schemas.openxmlformats.org/officeDocument/2006/relationships/tags" Target="../tags/tag1315.xml"/><Relationship Id="rId3" Type="http://schemas.openxmlformats.org/officeDocument/2006/relationships/image" Target="../media/image51.jpeg"/><Relationship Id="rId29" Type="http://schemas.openxmlformats.org/officeDocument/2006/relationships/slideLayout" Target="../slideLayouts/slideLayout168.xml"/><Relationship Id="rId28" Type="http://schemas.openxmlformats.org/officeDocument/2006/relationships/tags" Target="../tags/tag1337.xml"/><Relationship Id="rId27" Type="http://schemas.openxmlformats.org/officeDocument/2006/relationships/tags" Target="../tags/tag1336.xml"/><Relationship Id="rId26" Type="http://schemas.openxmlformats.org/officeDocument/2006/relationships/tags" Target="../tags/tag1335.xml"/><Relationship Id="rId25" Type="http://schemas.openxmlformats.org/officeDocument/2006/relationships/tags" Target="../tags/tag1334.xml"/><Relationship Id="rId24" Type="http://schemas.openxmlformats.org/officeDocument/2006/relationships/tags" Target="../tags/tag1333.xml"/><Relationship Id="rId23" Type="http://schemas.openxmlformats.org/officeDocument/2006/relationships/tags" Target="../tags/tag1332.xml"/><Relationship Id="rId22" Type="http://schemas.openxmlformats.org/officeDocument/2006/relationships/tags" Target="../tags/tag1331.xml"/><Relationship Id="rId21" Type="http://schemas.openxmlformats.org/officeDocument/2006/relationships/tags" Target="../tags/tag1330.xml"/><Relationship Id="rId20" Type="http://schemas.openxmlformats.org/officeDocument/2006/relationships/tags" Target="../tags/tag1329.xml"/><Relationship Id="rId2" Type="http://schemas.openxmlformats.org/officeDocument/2006/relationships/tags" Target="../tags/tag1314.xml"/><Relationship Id="rId19" Type="http://schemas.openxmlformats.org/officeDocument/2006/relationships/tags" Target="../tags/tag1328.xml"/><Relationship Id="rId18" Type="http://schemas.openxmlformats.org/officeDocument/2006/relationships/tags" Target="../tags/tag1327.xml"/><Relationship Id="rId17" Type="http://schemas.openxmlformats.org/officeDocument/2006/relationships/tags" Target="../tags/tag1326.xml"/><Relationship Id="rId16" Type="http://schemas.openxmlformats.org/officeDocument/2006/relationships/tags" Target="../tags/tag1325.xml"/><Relationship Id="rId15" Type="http://schemas.openxmlformats.org/officeDocument/2006/relationships/tags" Target="../tags/tag1324.xml"/><Relationship Id="rId14" Type="http://schemas.openxmlformats.org/officeDocument/2006/relationships/tags" Target="../tags/tag1323.xml"/><Relationship Id="rId13" Type="http://schemas.openxmlformats.org/officeDocument/2006/relationships/tags" Target="../tags/tag1322.xml"/><Relationship Id="rId12" Type="http://schemas.openxmlformats.org/officeDocument/2006/relationships/tags" Target="../tags/tag1321.xml"/><Relationship Id="rId11" Type="http://schemas.openxmlformats.org/officeDocument/2006/relationships/tags" Target="../tags/tag1320.xml"/><Relationship Id="rId10" Type="http://schemas.openxmlformats.org/officeDocument/2006/relationships/tags" Target="../tags/tag1319.xml"/><Relationship Id="rId1" Type="http://schemas.openxmlformats.org/officeDocument/2006/relationships/tags" Target="../tags/tag1313.xml"/></Relationships>
</file>

<file path=ppt/slides/_rels/slide21.xml.rels><?xml version="1.0" encoding="UTF-8" standalone="yes"?>
<Relationships xmlns="http://schemas.openxmlformats.org/package/2006/relationships"><Relationship Id="rId9" Type="http://schemas.openxmlformats.org/officeDocument/2006/relationships/tags" Target="../tags/tag1346.xml"/><Relationship Id="rId8" Type="http://schemas.openxmlformats.org/officeDocument/2006/relationships/tags" Target="../tags/tag1345.xml"/><Relationship Id="rId7" Type="http://schemas.openxmlformats.org/officeDocument/2006/relationships/tags" Target="../tags/tag1344.xml"/><Relationship Id="rId6" Type="http://schemas.openxmlformats.org/officeDocument/2006/relationships/tags" Target="../tags/tag1343.xml"/><Relationship Id="rId5" Type="http://schemas.openxmlformats.org/officeDocument/2006/relationships/tags" Target="../tags/tag1342.xml"/><Relationship Id="rId4" Type="http://schemas.openxmlformats.org/officeDocument/2006/relationships/tags" Target="../tags/tag1341.xml"/><Relationship Id="rId3" Type="http://schemas.openxmlformats.org/officeDocument/2006/relationships/tags" Target="../tags/tag1340.xml"/><Relationship Id="rId2" Type="http://schemas.openxmlformats.org/officeDocument/2006/relationships/tags" Target="../tags/tag1339.xml"/><Relationship Id="rId19" Type="http://schemas.openxmlformats.org/officeDocument/2006/relationships/slideLayout" Target="../slideLayouts/slideLayout172.xml"/><Relationship Id="rId18" Type="http://schemas.openxmlformats.org/officeDocument/2006/relationships/tags" Target="../tags/tag1355.xml"/><Relationship Id="rId17" Type="http://schemas.openxmlformats.org/officeDocument/2006/relationships/tags" Target="../tags/tag1354.xml"/><Relationship Id="rId16" Type="http://schemas.openxmlformats.org/officeDocument/2006/relationships/tags" Target="../tags/tag1353.xml"/><Relationship Id="rId15" Type="http://schemas.openxmlformats.org/officeDocument/2006/relationships/tags" Target="../tags/tag1352.xml"/><Relationship Id="rId14" Type="http://schemas.openxmlformats.org/officeDocument/2006/relationships/tags" Target="../tags/tag1351.xml"/><Relationship Id="rId13" Type="http://schemas.openxmlformats.org/officeDocument/2006/relationships/tags" Target="../tags/tag1350.xml"/><Relationship Id="rId12" Type="http://schemas.openxmlformats.org/officeDocument/2006/relationships/tags" Target="../tags/tag1349.xml"/><Relationship Id="rId11" Type="http://schemas.openxmlformats.org/officeDocument/2006/relationships/tags" Target="../tags/tag1348.xml"/><Relationship Id="rId10" Type="http://schemas.openxmlformats.org/officeDocument/2006/relationships/tags" Target="../tags/tag1347.xml"/><Relationship Id="rId1" Type="http://schemas.openxmlformats.org/officeDocument/2006/relationships/tags" Target="../tags/tag1338.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58.xml"/><Relationship Id="rId3" Type="http://schemas.openxmlformats.org/officeDocument/2006/relationships/tags" Target="../tags/tag1358.xml"/><Relationship Id="rId2" Type="http://schemas.openxmlformats.org/officeDocument/2006/relationships/tags" Target="../tags/tag1357.xml"/><Relationship Id="rId1" Type="http://schemas.openxmlformats.org/officeDocument/2006/relationships/tags" Target="../tags/tag1356.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69.xml"/><Relationship Id="rId3" Type="http://schemas.openxmlformats.org/officeDocument/2006/relationships/tags" Target="../tags/tag1361.xml"/><Relationship Id="rId2" Type="http://schemas.openxmlformats.org/officeDocument/2006/relationships/tags" Target="../tags/tag1360.xml"/><Relationship Id="rId1" Type="http://schemas.openxmlformats.org/officeDocument/2006/relationships/tags" Target="../tags/tag1359.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80.xml"/><Relationship Id="rId3" Type="http://schemas.openxmlformats.org/officeDocument/2006/relationships/tags" Target="../tags/tag1364.xml"/><Relationship Id="rId2" Type="http://schemas.openxmlformats.org/officeDocument/2006/relationships/tags" Target="../tags/tag1363.xml"/><Relationship Id="rId1" Type="http://schemas.openxmlformats.org/officeDocument/2006/relationships/tags" Target="../tags/tag1362.xml"/></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91.xml"/><Relationship Id="rId5" Type="http://schemas.openxmlformats.org/officeDocument/2006/relationships/image" Target="../media/image54.emf"/><Relationship Id="rId4" Type="http://schemas.openxmlformats.org/officeDocument/2006/relationships/tags" Target="../tags/tag1368.xml"/><Relationship Id="rId3" Type="http://schemas.openxmlformats.org/officeDocument/2006/relationships/tags" Target="../tags/tag1367.xml"/><Relationship Id="rId2" Type="http://schemas.openxmlformats.org/officeDocument/2006/relationships/tags" Target="../tags/tag1366.xml"/><Relationship Id="rId1" Type="http://schemas.openxmlformats.org/officeDocument/2006/relationships/tags" Target="../tags/tag1365.xml"/></Relationships>
</file>

<file path=ppt/slides/_rels/slide26.xml.rels><?xml version="1.0" encoding="UTF-8" standalone="yes"?>
<Relationships xmlns="http://schemas.openxmlformats.org/package/2006/relationships"><Relationship Id="rId9" Type="http://schemas.openxmlformats.org/officeDocument/2006/relationships/tags" Target="../tags/tag1374.xml"/><Relationship Id="rId8" Type="http://schemas.openxmlformats.org/officeDocument/2006/relationships/image" Target="../media/image13.png"/><Relationship Id="rId7" Type="http://schemas.openxmlformats.org/officeDocument/2006/relationships/tags" Target="../tags/tag1373.xml"/><Relationship Id="rId6" Type="http://schemas.openxmlformats.org/officeDocument/2006/relationships/tags" Target="../tags/tag1372.xml"/><Relationship Id="rId5" Type="http://schemas.openxmlformats.org/officeDocument/2006/relationships/tags" Target="../tags/tag1371.xml"/><Relationship Id="rId4" Type="http://schemas.openxmlformats.org/officeDocument/2006/relationships/image" Target="../media/image12.png"/><Relationship Id="rId3" Type="http://schemas.openxmlformats.org/officeDocument/2006/relationships/tags" Target="../tags/tag1370.xml"/><Relationship Id="rId2" Type="http://schemas.openxmlformats.org/officeDocument/2006/relationships/image" Target="../media/image2.png"/><Relationship Id="rId19" Type="http://schemas.openxmlformats.org/officeDocument/2006/relationships/slideLayout" Target="../slideLayouts/slideLayout1.xml"/><Relationship Id="rId18" Type="http://schemas.openxmlformats.org/officeDocument/2006/relationships/tags" Target="../tags/tag1380.xml"/><Relationship Id="rId17" Type="http://schemas.openxmlformats.org/officeDocument/2006/relationships/image" Target="../media/image16.png"/><Relationship Id="rId16" Type="http://schemas.openxmlformats.org/officeDocument/2006/relationships/tags" Target="../tags/tag1379.xml"/><Relationship Id="rId15" Type="http://schemas.openxmlformats.org/officeDocument/2006/relationships/tags" Target="../tags/tag1378.xml"/><Relationship Id="rId14" Type="http://schemas.openxmlformats.org/officeDocument/2006/relationships/image" Target="../media/image14.png"/><Relationship Id="rId13" Type="http://schemas.openxmlformats.org/officeDocument/2006/relationships/tags" Target="../tags/tag1377.xml"/><Relationship Id="rId12" Type="http://schemas.openxmlformats.org/officeDocument/2006/relationships/tags" Target="../tags/tag1376.xml"/><Relationship Id="rId11" Type="http://schemas.openxmlformats.org/officeDocument/2006/relationships/image" Target="../media/image55.jpeg"/><Relationship Id="rId10" Type="http://schemas.openxmlformats.org/officeDocument/2006/relationships/tags" Target="../tags/tag1375.xml"/><Relationship Id="rId1" Type="http://schemas.openxmlformats.org/officeDocument/2006/relationships/tags" Target="../tags/tag1369.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8.png"/><Relationship Id="rId1" Type="http://schemas.openxmlformats.org/officeDocument/2006/relationships/tags" Target="../tags/tag1015.xml"/></Relationships>
</file>

<file path=ppt/slides/_rels/slide4.xml.rels><?xml version="1.0" encoding="UTF-8" standalone="yes"?>
<Relationships xmlns="http://schemas.openxmlformats.org/package/2006/relationships"><Relationship Id="rId9" Type="http://schemas.openxmlformats.org/officeDocument/2006/relationships/tags" Target="../tags/tag1024.xml"/><Relationship Id="rId8" Type="http://schemas.openxmlformats.org/officeDocument/2006/relationships/tags" Target="../tags/tag1023.xml"/><Relationship Id="rId7" Type="http://schemas.openxmlformats.org/officeDocument/2006/relationships/tags" Target="../tags/tag1022.xml"/><Relationship Id="rId6" Type="http://schemas.openxmlformats.org/officeDocument/2006/relationships/tags" Target="../tags/tag1021.xml"/><Relationship Id="rId5" Type="http://schemas.openxmlformats.org/officeDocument/2006/relationships/tags" Target="../tags/tag1020.xml"/><Relationship Id="rId44" Type="http://schemas.openxmlformats.org/officeDocument/2006/relationships/notesSlide" Target="../notesSlides/notesSlide1.xml"/><Relationship Id="rId43" Type="http://schemas.openxmlformats.org/officeDocument/2006/relationships/slideLayout" Target="../slideLayouts/slideLayout102.xml"/><Relationship Id="rId42" Type="http://schemas.openxmlformats.org/officeDocument/2006/relationships/image" Target="../media/image25.jpeg"/><Relationship Id="rId41" Type="http://schemas.openxmlformats.org/officeDocument/2006/relationships/tags" Target="../tags/tag1050.xml"/><Relationship Id="rId40" Type="http://schemas.openxmlformats.org/officeDocument/2006/relationships/tags" Target="../tags/tag1049.xml"/><Relationship Id="rId4" Type="http://schemas.openxmlformats.org/officeDocument/2006/relationships/tags" Target="../tags/tag1019.xml"/><Relationship Id="rId39" Type="http://schemas.openxmlformats.org/officeDocument/2006/relationships/tags" Target="../tags/tag1048.xml"/><Relationship Id="rId38" Type="http://schemas.openxmlformats.org/officeDocument/2006/relationships/tags" Target="../tags/tag1047.xml"/><Relationship Id="rId37" Type="http://schemas.openxmlformats.org/officeDocument/2006/relationships/image" Target="../media/image24.png"/><Relationship Id="rId36" Type="http://schemas.openxmlformats.org/officeDocument/2006/relationships/tags" Target="../tags/tag1046.xml"/><Relationship Id="rId35" Type="http://schemas.openxmlformats.org/officeDocument/2006/relationships/tags" Target="../tags/tag1045.xml"/><Relationship Id="rId34" Type="http://schemas.openxmlformats.org/officeDocument/2006/relationships/image" Target="../media/image23.png"/><Relationship Id="rId33" Type="http://schemas.openxmlformats.org/officeDocument/2006/relationships/tags" Target="../tags/tag1044.xml"/><Relationship Id="rId32" Type="http://schemas.openxmlformats.org/officeDocument/2006/relationships/tags" Target="../tags/tag1043.xml"/><Relationship Id="rId31" Type="http://schemas.openxmlformats.org/officeDocument/2006/relationships/image" Target="../media/image22.png"/><Relationship Id="rId30" Type="http://schemas.openxmlformats.org/officeDocument/2006/relationships/tags" Target="../tags/tag1042.xml"/><Relationship Id="rId3" Type="http://schemas.openxmlformats.org/officeDocument/2006/relationships/tags" Target="../tags/tag1018.xml"/><Relationship Id="rId29" Type="http://schemas.openxmlformats.org/officeDocument/2006/relationships/tags" Target="../tags/tag1041.xml"/><Relationship Id="rId28" Type="http://schemas.openxmlformats.org/officeDocument/2006/relationships/image" Target="../media/image21.png"/><Relationship Id="rId27" Type="http://schemas.openxmlformats.org/officeDocument/2006/relationships/tags" Target="../tags/tag1040.xml"/><Relationship Id="rId26" Type="http://schemas.openxmlformats.org/officeDocument/2006/relationships/image" Target="../media/image20.png"/><Relationship Id="rId25" Type="http://schemas.openxmlformats.org/officeDocument/2006/relationships/tags" Target="../tags/tag1039.xml"/><Relationship Id="rId24" Type="http://schemas.openxmlformats.org/officeDocument/2006/relationships/tags" Target="../tags/tag1038.xml"/><Relationship Id="rId23" Type="http://schemas.openxmlformats.org/officeDocument/2006/relationships/tags" Target="../tags/tag1037.xml"/><Relationship Id="rId22" Type="http://schemas.openxmlformats.org/officeDocument/2006/relationships/tags" Target="../tags/tag1036.xml"/><Relationship Id="rId21" Type="http://schemas.openxmlformats.org/officeDocument/2006/relationships/tags" Target="../tags/tag1035.xml"/><Relationship Id="rId20" Type="http://schemas.openxmlformats.org/officeDocument/2006/relationships/tags" Target="../tags/tag1034.xml"/><Relationship Id="rId2" Type="http://schemas.openxmlformats.org/officeDocument/2006/relationships/tags" Target="../tags/tag1017.xml"/><Relationship Id="rId19" Type="http://schemas.openxmlformats.org/officeDocument/2006/relationships/image" Target="../media/image19.png"/><Relationship Id="rId18" Type="http://schemas.openxmlformats.org/officeDocument/2006/relationships/tags" Target="../tags/tag1033.xml"/><Relationship Id="rId17" Type="http://schemas.openxmlformats.org/officeDocument/2006/relationships/tags" Target="../tags/tag1032.xml"/><Relationship Id="rId16" Type="http://schemas.openxmlformats.org/officeDocument/2006/relationships/tags" Target="../tags/tag1031.xml"/><Relationship Id="rId15" Type="http://schemas.openxmlformats.org/officeDocument/2006/relationships/tags" Target="../tags/tag1030.xml"/><Relationship Id="rId14" Type="http://schemas.openxmlformats.org/officeDocument/2006/relationships/tags" Target="../tags/tag1029.xml"/><Relationship Id="rId13" Type="http://schemas.openxmlformats.org/officeDocument/2006/relationships/tags" Target="../tags/tag1028.xml"/><Relationship Id="rId12" Type="http://schemas.openxmlformats.org/officeDocument/2006/relationships/tags" Target="../tags/tag1027.xml"/><Relationship Id="rId11" Type="http://schemas.openxmlformats.org/officeDocument/2006/relationships/tags" Target="../tags/tag1026.xml"/><Relationship Id="rId10" Type="http://schemas.openxmlformats.org/officeDocument/2006/relationships/tags" Target="../tags/tag1025.xml"/><Relationship Id="rId1" Type="http://schemas.openxmlformats.org/officeDocument/2006/relationships/tags" Target="../tags/tag1016.xml"/></Relationships>
</file>

<file path=ppt/slides/_rels/slide5.xml.rels><?xml version="1.0" encoding="UTF-8" standalone="yes"?>
<Relationships xmlns="http://schemas.openxmlformats.org/package/2006/relationships"><Relationship Id="rId9" Type="http://schemas.openxmlformats.org/officeDocument/2006/relationships/tags" Target="../tags/tag1056.xml"/><Relationship Id="rId8" Type="http://schemas.openxmlformats.org/officeDocument/2006/relationships/image" Target="../media/image28.jpeg"/><Relationship Id="rId7" Type="http://schemas.openxmlformats.org/officeDocument/2006/relationships/tags" Target="../tags/tag1055.xml"/><Relationship Id="rId6" Type="http://schemas.openxmlformats.org/officeDocument/2006/relationships/tags" Target="../tags/tag1054.xml"/><Relationship Id="rId5" Type="http://schemas.openxmlformats.org/officeDocument/2006/relationships/image" Target="../media/image27.png"/><Relationship Id="rId4" Type="http://schemas.openxmlformats.org/officeDocument/2006/relationships/tags" Target="../tags/tag1053.xml"/><Relationship Id="rId3" Type="http://schemas.openxmlformats.org/officeDocument/2006/relationships/image" Target="../media/image26.png"/><Relationship Id="rId2" Type="http://schemas.openxmlformats.org/officeDocument/2006/relationships/tags" Target="../tags/tag1052.xml"/><Relationship Id="rId15" Type="http://schemas.openxmlformats.org/officeDocument/2006/relationships/notesSlide" Target="../notesSlides/notesSlide2.xml"/><Relationship Id="rId14" Type="http://schemas.openxmlformats.org/officeDocument/2006/relationships/slideLayout" Target="../slideLayouts/slideLayout124.xml"/><Relationship Id="rId13" Type="http://schemas.openxmlformats.org/officeDocument/2006/relationships/image" Target="../media/image29.png"/><Relationship Id="rId12" Type="http://schemas.openxmlformats.org/officeDocument/2006/relationships/tags" Target="../tags/tag1059.xml"/><Relationship Id="rId11" Type="http://schemas.openxmlformats.org/officeDocument/2006/relationships/tags" Target="../tags/tag1058.xml"/><Relationship Id="rId10" Type="http://schemas.openxmlformats.org/officeDocument/2006/relationships/tags" Target="../tags/tag1057.xml"/><Relationship Id="rId1" Type="http://schemas.openxmlformats.org/officeDocument/2006/relationships/tags" Target="../tags/tag1051.xml"/></Relationships>
</file>

<file path=ppt/slides/_rels/slide6.xml.rels><?xml version="1.0" encoding="UTF-8" standalone="yes"?>
<Relationships xmlns="http://schemas.openxmlformats.org/package/2006/relationships"><Relationship Id="rId9" Type="http://schemas.openxmlformats.org/officeDocument/2006/relationships/image" Target="../media/image34.png"/><Relationship Id="rId8" Type="http://schemas.openxmlformats.org/officeDocument/2006/relationships/tags" Target="../tags/tag1063.xml"/><Relationship Id="rId7" Type="http://schemas.openxmlformats.org/officeDocument/2006/relationships/tags" Target="../tags/tag1062.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tags" Target="../tags/tag1061.xml"/><Relationship Id="rId3" Type="http://schemas.openxmlformats.org/officeDocument/2006/relationships/image" Target="../media/image31.svg"/><Relationship Id="rId2" Type="http://schemas.openxmlformats.org/officeDocument/2006/relationships/image" Target="../media/image30.png"/><Relationship Id="rId13" Type="http://schemas.openxmlformats.org/officeDocument/2006/relationships/notesSlide" Target="../notesSlides/notesSlide3.xml"/><Relationship Id="rId12" Type="http://schemas.openxmlformats.org/officeDocument/2006/relationships/slideLayout" Target="../slideLayouts/slideLayout47.xml"/><Relationship Id="rId11" Type="http://schemas.openxmlformats.org/officeDocument/2006/relationships/tags" Target="../tags/tag1065.xml"/><Relationship Id="rId10" Type="http://schemas.openxmlformats.org/officeDocument/2006/relationships/tags" Target="../tags/tag1064.xml"/><Relationship Id="rId1" Type="http://schemas.openxmlformats.org/officeDocument/2006/relationships/tags" Target="../tags/tag1060.xml"/></Relationships>
</file>

<file path=ppt/slides/_rels/slide7.xml.rels><?xml version="1.0" encoding="UTF-8" standalone="yes"?>
<Relationships xmlns="http://schemas.openxmlformats.org/package/2006/relationships"><Relationship Id="rId9" Type="http://schemas.openxmlformats.org/officeDocument/2006/relationships/tags" Target="../tags/tag1071.xml"/><Relationship Id="rId8" Type="http://schemas.openxmlformats.org/officeDocument/2006/relationships/image" Target="../media/image37.jpeg"/><Relationship Id="rId7" Type="http://schemas.openxmlformats.org/officeDocument/2006/relationships/tags" Target="../tags/tag1070.xml"/><Relationship Id="rId6" Type="http://schemas.openxmlformats.org/officeDocument/2006/relationships/image" Target="../media/image36.png"/><Relationship Id="rId5" Type="http://schemas.openxmlformats.org/officeDocument/2006/relationships/tags" Target="../tags/tag1069.xml"/><Relationship Id="rId4" Type="http://schemas.openxmlformats.org/officeDocument/2006/relationships/image" Target="../media/image35.jpeg"/><Relationship Id="rId3" Type="http://schemas.openxmlformats.org/officeDocument/2006/relationships/tags" Target="../tags/tag1068.xml"/><Relationship Id="rId2" Type="http://schemas.openxmlformats.org/officeDocument/2006/relationships/tags" Target="../tags/tag1067.xml"/><Relationship Id="rId13" Type="http://schemas.openxmlformats.org/officeDocument/2006/relationships/slideLayout" Target="../slideLayouts/slideLayout24.xml"/><Relationship Id="rId12" Type="http://schemas.openxmlformats.org/officeDocument/2006/relationships/tags" Target="../tags/tag1074.xml"/><Relationship Id="rId11" Type="http://schemas.openxmlformats.org/officeDocument/2006/relationships/tags" Target="../tags/tag1073.xml"/><Relationship Id="rId10" Type="http://schemas.openxmlformats.org/officeDocument/2006/relationships/tags" Target="../tags/tag1072.xml"/><Relationship Id="rId1" Type="http://schemas.openxmlformats.org/officeDocument/2006/relationships/tags" Target="../tags/tag1066.xml"/></Relationships>
</file>

<file path=ppt/slides/_rels/slide8.xml.rels><?xml version="1.0" encoding="UTF-8" standalone="yes"?>
<Relationships xmlns="http://schemas.openxmlformats.org/package/2006/relationships"><Relationship Id="rId9" Type="http://schemas.openxmlformats.org/officeDocument/2006/relationships/tags" Target="../tags/tag1083.xml"/><Relationship Id="rId8" Type="http://schemas.openxmlformats.org/officeDocument/2006/relationships/tags" Target="../tags/tag1082.xml"/><Relationship Id="rId7" Type="http://schemas.openxmlformats.org/officeDocument/2006/relationships/tags" Target="../tags/tag1081.xml"/><Relationship Id="rId6" Type="http://schemas.openxmlformats.org/officeDocument/2006/relationships/tags" Target="../tags/tag1080.xml"/><Relationship Id="rId5" Type="http://schemas.openxmlformats.org/officeDocument/2006/relationships/tags" Target="../tags/tag1079.xml"/><Relationship Id="rId4" Type="http://schemas.openxmlformats.org/officeDocument/2006/relationships/tags" Target="../tags/tag1078.xml"/><Relationship Id="rId38" Type="http://schemas.openxmlformats.org/officeDocument/2006/relationships/notesSlide" Target="../notesSlides/notesSlide4.xml"/><Relationship Id="rId37" Type="http://schemas.openxmlformats.org/officeDocument/2006/relationships/slideLayout" Target="../slideLayouts/slideLayout29.xml"/><Relationship Id="rId36" Type="http://schemas.openxmlformats.org/officeDocument/2006/relationships/tags" Target="../tags/tag1110.xml"/><Relationship Id="rId35" Type="http://schemas.openxmlformats.org/officeDocument/2006/relationships/tags" Target="../tags/tag1109.xml"/><Relationship Id="rId34" Type="http://schemas.openxmlformats.org/officeDocument/2006/relationships/tags" Target="../tags/tag1108.xml"/><Relationship Id="rId33" Type="http://schemas.openxmlformats.org/officeDocument/2006/relationships/tags" Target="../tags/tag1107.xml"/><Relationship Id="rId32" Type="http://schemas.openxmlformats.org/officeDocument/2006/relationships/tags" Target="../tags/tag1106.xml"/><Relationship Id="rId31" Type="http://schemas.openxmlformats.org/officeDocument/2006/relationships/tags" Target="../tags/tag1105.xml"/><Relationship Id="rId30" Type="http://schemas.openxmlformats.org/officeDocument/2006/relationships/tags" Target="../tags/tag1104.xml"/><Relationship Id="rId3" Type="http://schemas.openxmlformats.org/officeDocument/2006/relationships/tags" Target="../tags/tag1077.xml"/><Relationship Id="rId29" Type="http://schemas.openxmlformats.org/officeDocument/2006/relationships/tags" Target="../tags/tag1103.xml"/><Relationship Id="rId28" Type="http://schemas.openxmlformats.org/officeDocument/2006/relationships/tags" Target="../tags/tag1102.xml"/><Relationship Id="rId27" Type="http://schemas.openxmlformats.org/officeDocument/2006/relationships/tags" Target="../tags/tag1101.xml"/><Relationship Id="rId26" Type="http://schemas.openxmlformats.org/officeDocument/2006/relationships/tags" Target="../tags/tag1100.xml"/><Relationship Id="rId25" Type="http://schemas.openxmlformats.org/officeDocument/2006/relationships/tags" Target="../tags/tag1099.xml"/><Relationship Id="rId24" Type="http://schemas.openxmlformats.org/officeDocument/2006/relationships/tags" Target="../tags/tag1098.xml"/><Relationship Id="rId23" Type="http://schemas.openxmlformats.org/officeDocument/2006/relationships/tags" Target="../tags/tag1097.xml"/><Relationship Id="rId22" Type="http://schemas.openxmlformats.org/officeDocument/2006/relationships/tags" Target="../tags/tag1096.xml"/><Relationship Id="rId21" Type="http://schemas.openxmlformats.org/officeDocument/2006/relationships/tags" Target="../tags/tag1095.xml"/><Relationship Id="rId20" Type="http://schemas.openxmlformats.org/officeDocument/2006/relationships/tags" Target="../tags/tag1094.xml"/><Relationship Id="rId2" Type="http://schemas.openxmlformats.org/officeDocument/2006/relationships/tags" Target="../tags/tag1076.xml"/><Relationship Id="rId19" Type="http://schemas.openxmlformats.org/officeDocument/2006/relationships/tags" Target="../tags/tag1093.xml"/><Relationship Id="rId18" Type="http://schemas.openxmlformats.org/officeDocument/2006/relationships/tags" Target="../tags/tag1092.xml"/><Relationship Id="rId17" Type="http://schemas.openxmlformats.org/officeDocument/2006/relationships/tags" Target="../tags/tag1091.xml"/><Relationship Id="rId16" Type="http://schemas.openxmlformats.org/officeDocument/2006/relationships/tags" Target="../tags/tag1090.xml"/><Relationship Id="rId15" Type="http://schemas.openxmlformats.org/officeDocument/2006/relationships/tags" Target="../tags/tag1089.xml"/><Relationship Id="rId14" Type="http://schemas.openxmlformats.org/officeDocument/2006/relationships/tags" Target="../tags/tag1088.xml"/><Relationship Id="rId13" Type="http://schemas.openxmlformats.org/officeDocument/2006/relationships/tags" Target="../tags/tag1087.xml"/><Relationship Id="rId12" Type="http://schemas.openxmlformats.org/officeDocument/2006/relationships/tags" Target="../tags/tag1086.xml"/><Relationship Id="rId11" Type="http://schemas.openxmlformats.org/officeDocument/2006/relationships/tags" Target="../tags/tag1085.xml"/><Relationship Id="rId10" Type="http://schemas.openxmlformats.org/officeDocument/2006/relationships/tags" Target="../tags/tag1084.xml"/><Relationship Id="rId1" Type="http://schemas.openxmlformats.org/officeDocument/2006/relationships/tags" Target="../tags/tag1075.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135.xml"/><Relationship Id="rId8" Type="http://schemas.openxmlformats.org/officeDocument/2006/relationships/tags" Target="../tags/tag1114.xml"/><Relationship Id="rId7" Type="http://schemas.openxmlformats.org/officeDocument/2006/relationships/slide" Target="slide12.xml"/><Relationship Id="rId6" Type="http://schemas.openxmlformats.org/officeDocument/2006/relationships/tags" Target="../tags/tag1113.xml"/><Relationship Id="rId5" Type="http://schemas.openxmlformats.org/officeDocument/2006/relationships/slide" Target="slide11.xml"/><Relationship Id="rId4" Type="http://schemas.openxmlformats.org/officeDocument/2006/relationships/image" Target="../media/image38.png"/><Relationship Id="rId3" Type="http://schemas.openxmlformats.org/officeDocument/2006/relationships/slide" Target="slide10.xml"/><Relationship Id="rId2" Type="http://schemas.openxmlformats.org/officeDocument/2006/relationships/tags" Target="../tags/tag1112.xml"/><Relationship Id="rId1" Type="http://schemas.openxmlformats.org/officeDocument/2006/relationships/tags" Target="../tags/tag11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custDataLst>
              <p:tags r:id="rId1"/>
            </p:custDataLst>
          </p:nvPr>
        </p:nvSpPr>
        <p:spPr>
          <a:xfrm>
            <a:off x="790601" y="606027"/>
            <a:ext cx="511522" cy="511522"/>
          </a:xfrm>
          <a:prstGeom prst="ellipse">
            <a:avLst/>
          </a:prstGeom>
          <a:solidFill>
            <a:schemeClr val="accent2">
              <a:lumMod val="40000"/>
              <a:lumOff val="60000"/>
              <a:alpha val="44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椭圆 3"/>
          <p:cNvSpPr/>
          <p:nvPr>
            <p:custDataLst>
              <p:tags r:id="rId2"/>
            </p:custDataLst>
          </p:nvPr>
        </p:nvSpPr>
        <p:spPr>
          <a:xfrm>
            <a:off x="597326" y="565121"/>
            <a:ext cx="311727" cy="311727"/>
          </a:xfrm>
          <a:prstGeom prst="ellipse">
            <a:avLst/>
          </a:prstGeom>
          <a:solidFill>
            <a:srgbClr val="F6998A">
              <a:alpha val="44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 name="椭圆 4"/>
          <p:cNvSpPr/>
          <p:nvPr>
            <p:custDataLst>
              <p:tags r:id="rId3"/>
            </p:custDataLst>
          </p:nvPr>
        </p:nvSpPr>
        <p:spPr>
          <a:xfrm>
            <a:off x="1077662" y="480471"/>
            <a:ext cx="224461" cy="224461"/>
          </a:xfrm>
          <a:prstGeom prst="ellipse">
            <a:avLst/>
          </a:prstGeom>
          <a:solidFill>
            <a:schemeClr val="accent5">
              <a:lumMod val="20000"/>
              <a:lumOff val="80000"/>
              <a:alpha val="44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 name="椭圆 11"/>
          <p:cNvSpPr/>
          <p:nvPr>
            <p:custDataLst>
              <p:tags r:id="rId4"/>
            </p:custDataLst>
          </p:nvPr>
        </p:nvSpPr>
        <p:spPr>
          <a:xfrm>
            <a:off x="3931205" y="2878510"/>
            <a:ext cx="511522" cy="511522"/>
          </a:xfrm>
          <a:prstGeom prst="ellipse">
            <a:avLst/>
          </a:prstGeom>
          <a:solidFill>
            <a:schemeClr val="accent2">
              <a:lumMod val="40000"/>
              <a:lumOff val="60000"/>
              <a:alpha val="44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3" name="椭圆 12"/>
          <p:cNvSpPr/>
          <p:nvPr>
            <p:custDataLst>
              <p:tags r:id="rId5"/>
            </p:custDataLst>
          </p:nvPr>
        </p:nvSpPr>
        <p:spPr>
          <a:xfrm>
            <a:off x="3875240" y="2418942"/>
            <a:ext cx="239560" cy="239560"/>
          </a:xfrm>
          <a:prstGeom prst="ellipse">
            <a:avLst/>
          </a:prstGeom>
          <a:solidFill>
            <a:srgbClr val="F6998A">
              <a:alpha val="44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4" name="椭圆 13"/>
          <p:cNvSpPr/>
          <p:nvPr>
            <p:custDataLst>
              <p:tags r:id="rId6"/>
            </p:custDataLst>
          </p:nvPr>
        </p:nvSpPr>
        <p:spPr>
          <a:xfrm>
            <a:off x="4355575" y="2262125"/>
            <a:ext cx="224461" cy="224461"/>
          </a:xfrm>
          <a:prstGeom prst="ellipse">
            <a:avLst/>
          </a:prstGeom>
          <a:solidFill>
            <a:schemeClr val="accent6">
              <a:lumMod val="75000"/>
              <a:alpha val="44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pic>
        <p:nvPicPr>
          <p:cNvPr id="8" name="图形 1"/>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0" y="0"/>
            <a:ext cx="1943100" cy="1725930"/>
          </a:xfrm>
          <a:prstGeom prst="rect">
            <a:avLst/>
          </a:prstGeom>
        </p:spPr>
      </p:pic>
      <p:pic>
        <p:nvPicPr>
          <p:cNvPr id="20" name="图片 19"/>
          <p:cNvPicPr>
            <a:picLocks noChangeAspect="1"/>
          </p:cNvPicPr>
          <p:nvPr>
            <p:custDataLst>
              <p:tags r:id="rId10"/>
            </p:custDataLst>
          </p:nvPr>
        </p:nvPicPr>
        <p:blipFill>
          <a:blip r:embed="rId11">
            <a:extLst>
              <a:ext uri="{28A0092B-C50C-407E-A947-70E740481C1C}">
                <a14:useLocalDpi xmlns:a14="http://schemas.microsoft.com/office/drawing/2010/main" val="0"/>
              </a:ext>
            </a:extLst>
          </a:blip>
          <a:srcRect l="25047" r="30447"/>
          <a:stretch>
            <a:fillRect/>
          </a:stretch>
        </p:blipFill>
        <p:spPr>
          <a:xfrm>
            <a:off x="10406380" y="3390265"/>
            <a:ext cx="2245995" cy="3564255"/>
          </a:xfrm>
          <a:prstGeom prst="rect">
            <a:avLst/>
          </a:prstGeom>
        </p:spPr>
      </p:pic>
      <p:pic>
        <p:nvPicPr>
          <p:cNvPr id="2" name="我爱我家">
            <a:hlinkClick r:id="" action="ppaction://media"/>
          </p:cNvPr>
          <p:cNvPicPr/>
          <p:nvPr>
            <a:videoFile r:link="rId12"/>
            <p:extLst>
              <p:ext uri="{DAA4B4D4-6D71-4841-9C94-3DE7FCFB9230}">
                <p14:media xmlns:p14="http://schemas.microsoft.com/office/powerpoint/2010/main" r:embed="rId13"/>
              </p:ext>
            </p:extLst>
            <p:custDataLst>
              <p:tags r:id="rId14"/>
            </p:custDataLst>
          </p:nvPr>
        </p:nvPicPr>
        <p:blipFill>
          <a:blip r:embed="rId15"/>
          <a:stretch>
            <a:fillRect/>
          </a:stretch>
        </p:blipFill>
        <p:spPr>
          <a:xfrm>
            <a:off x="2376170" y="876935"/>
            <a:ext cx="7924165" cy="5899150"/>
          </a:xfrm>
          <a:prstGeom prst="rect">
            <a:avLst/>
          </a:prstGeom>
        </p:spPr>
      </p:pic>
      <p:sp>
        <p:nvSpPr>
          <p:cNvPr id="6" name="文本框 5"/>
          <p:cNvSpPr txBox="1"/>
          <p:nvPr/>
        </p:nvSpPr>
        <p:spPr>
          <a:xfrm>
            <a:off x="2066925" y="187325"/>
            <a:ext cx="9832975" cy="583565"/>
          </a:xfrm>
          <a:prstGeom prst="rect">
            <a:avLst/>
          </a:prstGeom>
          <a:noFill/>
        </p:spPr>
        <p:txBody>
          <a:bodyPr wrap="square" rtlCol="0">
            <a:spAutoFit/>
          </a:bodyPr>
          <a:p>
            <a:r>
              <a:rPr lang="en-US" altLang="zh-CN" sz="32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3200">
                <a:latin typeface="微软雅黑" panose="020B0503020204020204" pitchFamily="34" charset="-122"/>
                <a:ea typeface="微软雅黑" panose="020B0503020204020204" pitchFamily="34" charset="-122"/>
                <a:cs typeface="微软雅黑" panose="020B0503020204020204" pitchFamily="34" charset="-122"/>
                <a:hlinkClick r:id="rId16" action="ppaction://hlinkfile"/>
              </a:rPr>
              <a:t>   </a:t>
            </a:r>
            <a:r>
              <a:rPr lang="zh-CN" altLang="en-US" sz="3200">
                <a:latin typeface="微软雅黑" panose="020B0503020204020204" pitchFamily="34" charset="-122"/>
                <a:ea typeface="微软雅黑" panose="020B0503020204020204" pitchFamily="34" charset="-122"/>
                <a:cs typeface="微软雅黑" panose="020B0503020204020204" pitchFamily="34" charset="-122"/>
                <a:hlinkClick r:id="rId16" action="ppaction://hlinkfile"/>
              </a:rPr>
              <a:t>看完来自同学们的照片集，大家有哪些感想？</a:t>
            </a:r>
            <a:endParaRPr lang="zh-CN" altLang="en-US" sz="32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 name="图片 8"/>
          <p:cNvPicPr>
            <a:picLocks noChangeAspect="1"/>
          </p:cNvPicPr>
          <p:nvPr>
            <p:custDataLst>
              <p:tags r:id="rId17"/>
            </p:custDataLst>
          </p:nvPr>
        </p:nvPicPr>
        <p:blipFill>
          <a:blip r:embed="rId18">
            <a:extLst>
              <a:ext uri="{28A0092B-C50C-407E-A947-70E740481C1C}">
                <a14:useLocalDpi xmlns:a14="http://schemas.microsoft.com/office/drawing/2010/main" val="0"/>
              </a:ext>
            </a:extLst>
          </a:blip>
          <a:stretch>
            <a:fillRect/>
          </a:stretch>
        </p:blipFill>
        <p:spPr>
          <a:xfrm>
            <a:off x="202565" y="4387215"/>
            <a:ext cx="1688465" cy="238887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video fullScrn="0">
              <p:cMediaNode>
                <p:cTn id="8" fill="hold" display="1">
                  <p:stCondLst>
                    <p:cond delay="indefinite"/>
                  </p:stCondLst>
                </p:cTn>
                <p:tgtEl>
                  <p:spTgt spid="2"/>
                </p:tgtEl>
              </p:cMediaNode>
            </p:video>
            <p:seq concurrent="1" nextAc="seek">
              <p:cTn id="9" restart="whenNotActive" fill="hold" evtFilter="cancelBubble" nodeType="interactiveSeq">
                <p:stCondLst>
                  <p:cond evt="onClick" delay="0">
                    <p:tgtEl>
                      <p:spTgt spid="2"/>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additive="base">
                                        <p:cTn id="13" dur="1" fill="hold"/>
                                        <p:tgtEl>
                                          <p:spTgt spid="2"/>
                                        </p:tgtEl>
                                      </p:cBhvr>
                                    </p:cmd>
                                  </p:childTnLst>
                                </p:cTn>
                              </p:par>
                            </p:childTnLst>
                          </p:cTn>
                        </p:par>
                      </p:childTnLst>
                    </p:cTn>
                  </p:par>
                </p:childTnLst>
              </p:cTn>
              <p:nextCondLst>
                <p:cond evt="onClick" delay="0">
                  <p:tgtEl>
                    <p:spTgt spid="2"/>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524635" y="128270"/>
            <a:ext cx="7637145" cy="607695"/>
          </a:xfrm>
          <a:prstGeom prst="rect">
            <a:avLst/>
          </a:prstGeom>
          <a:noFill/>
        </p:spPr>
        <p:txBody>
          <a:bodyPr wrap="square" rtlCol="0" anchor="t">
            <a:spAutoFit/>
          </a:bodyPr>
          <a:p>
            <a:pPr>
              <a:lnSpc>
                <a:spcPct val="120000"/>
              </a:lnSpc>
              <a:spcBef>
                <a:spcPct val="0"/>
              </a:spcBef>
              <a:spcAft>
                <a:spcPct val="0"/>
              </a:spcAft>
            </a:pPr>
            <a:r>
              <a:rPr lang="zh-CN" sz="2800" b="1" ker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hlinkClick r:id="rId2" action="ppaction://hlinksldjump"/>
              </a:rPr>
              <a:t>活动二：爱的碰撞</a:t>
            </a:r>
            <a:endParaRPr lang="zh-CN" sz="2800" b="1" ker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endParaRPr>
          </a:p>
        </p:txBody>
      </p:sp>
      <p:pic>
        <p:nvPicPr>
          <p:cNvPr id="11" name="图片 10"/>
          <p:cNvPicPr>
            <a:picLocks noChangeAspect="1"/>
          </p:cNvPicPr>
          <p:nvPr>
            <p:custDataLst>
              <p:tags r:id="rId3"/>
            </p:custDataLst>
          </p:nvPr>
        </p:nvPicPr>
        <p:blipFill>
          <a:blip r:embed="rId4"/>
          <a:stretch>
            <a:fillRect/>
          </a:stretch>
        </p:blipFill>
        <p:spPr>
          <a:xfrm>
            <a:off x="6381750" y="4130675"/>
            <a:ext cx="3662363" cy="2128838"/>
          </a:xfrm>
          <a:prstGeom prst="rect">
            <a:avLst/>
          </a:prstGeom>
          <a:noFill/>
          <a:ln w="38100" cap="flat" cmpd="sng">
            <a:solidFill>
              <a:srgbClr val="ED7D31"/>
            </a:solidFill>
            <a:prstDash val="solid"/>
            <a:miter/>
            <a:headEnd type="none" w="med" len="med"/>
            <a:tailEnd type="none" w="med" len="med"/>
          </a:ln>
        </p:spPr>
      </p:pic>
      <p:pic>
        <p:nvPicPr>
          <p:cNvPr id="13" name="图片 12"/>
          <p:cNvPicPr>
            <a:picLocks noChangeAspect="1"/>
          </p:cNvPicPr>
          <p:nvPr>
            <p:custDataLst>
              <p:tags r:id="rId5"/>
            </p:custDataLst>
          </p:nvPr>
        </p:nvPicPr>
        <p:blipFill>
          <a:blip r:embed="rId6"/>
          <a:stretch>
            <a:fillRect/>
          </a:stretch>
        </p:blipFill>
        <p:spPr>
          <a:xfrm>
            <a:off x="284163" y="3863975"/>
            <a:ext cx="3663950" cy="2395538"/>
          </a:xfrm>
          <a:prstGeom prst="rect">
            <a:avLst/>
          </a:prstGeom>
          <a:noFill/>
          <a:ln w="38100" cap="flat" cmpd="sng">
            <a:solidFill>
              <a:srgbClr val="ED7D31"/>
            </a:solidFill>
            <a:prstDash val="solid"/>
            <a:miter/>
            <a:headEnd type="none" w="med" len="med"/>
            <a:tailEnd type="none" w="med" len="med"/>
          </a:ln>
        </p:spPr>
      </p:pic>
      <p:pic>
        <p:nvPicPr>
          <p:cNvPr id="14" name="图片 13"/>
          <p:cNvPicPr>
            <a:picLocks noChangeAspect="1"/>
          </p:cNvPicPr>
          <p:nvPr>
            <p:custDataLst>
              <p:tags r:id="rId7"/>
            </p:custDataLst>
          </p:nvPr>
        </p:nvPicPr>
        <p:blipFill>
          <a:blip r:embed="rId8"/>
          <a:stretch>
            <a:fillRect/>
          </a:stretch>
        </p:blipFill>
        <p:spPr>
          <a:xfrm>
            <a:off x="6221413" y="1066800"/>
            <a:ext cx="3662362" cy="1995488"/>
          </a:xfrm>
          <a:prstGeom prst="rect">
            <a:avLst/>
          </a:prstGeom>
          <a:noFill/>
          <a:ln w="38100" cap="flat" cmpd="sng">
            <a:solidFill>
              <a:srgbClr val="ED7D31"/>
            </a:solidFill>
            <a:prstDash val="solid"/>
            <a:miter/>
            <a:headEnd type="none" w="med" len="med"/>
            <a:tailEnd type="none" w="med" len="med"/>
          </a:ln>
        </p:spPr>
      </p:pic>
      <p:pic>
        <p:nvPicPr>
          <p:cNvPr id="15" name="图片 1"/>
          <p:cNvPicPr>
            <a:picLocks noChangeAspect="1"/>
          </p:cNvPicPr>
          <p:nvPr>
            <p:custDataLst>
              <p:tags r:id="rId9"/>
            </p:custDataLst>
          </p:nvPr>
        </p:nvPicPr>
        <p:blipFill>
          <a:blip r:embed="rId10"/>
          <a:srcRect b="23648"/>
          <a:stretch>
            <a:fillRect/>
          </a:stretch>
        </p:blipFill>
        <p:spPr>
          <a:xfrm>
            <a:off x="284163" y="1066800"/>
            <a:ext cx="3722687" cy="2157413"/>
          </a:xfrm>
          <a:prstGeom prst="rect">
            <a:avLst/>
          </a:prstGeom>
          <a:noFill/>
          <a:ln w="38100" cap="flat" cmpd="sng">
            <a:solidFill>
              <a:srgbClr val="ED7D31"/>
            </a:solidFill>
            <a:prstDash val="solid"/>
            <a:miter/>
            <a:headEnd type="none" w="med" len="med"/>
            <a:tailEnd type="none" w="med" len="med"/>
          </a:ln>
        </p:spPr>
      </p:pic>
      <p:sp>
        <p:nvSpPr>
          <p:cNvPr id="17" name="流程图: 可选过程 33802"/>
          <p:cNvSpPr>
            <a:spLocks noChangeArrowheads="1"/>
          </p:cNvSpPr>
          <p:nvPr>
            <p:custDataLst>
              <p:tags r:id="rId11"/>
            </p:custDataLst>
          </p:nvPr>
        </p:nvSpPr>
        <p:spPr bwMode="auto">
          <a:xfrm>
            <a:off x="4141788" y="1695450"/>
            <a:ext cx="1862138" cy="627063"/>
          </a:xfrm>
          <a:prstGeom prst="flowChartAlternateProcess">
            <a:avLst/>
          </a:prstGeom>
          <a:solidFill>
            <a:schemeClr val="accent1"/>
          </a:solidFill>
          <a:ln>
            <a:solidFill>
              <a:schemeClr val="accent1"/>
            </a:solidFill>
          </a:ln>
        </p:spPr>
        <p:style>
          <a:lnRef idx="3">
            <a:schemeClr val="lt1"/>
          </a:lnRef>
          <a:fillRef idx="1">
            <a:schemeClr val="accent2"/>
          </a:fillRef>
          <a:effectRef idx="1">
            <a:schemeClr val="accent2"/>
          </a:effectRef>
          <a:fontRef idx="minor">
            <a:schemeClr val="lt1"/>
          </a:fontRef>
        </p:style>
        <p:txBody>
          <a:bodyPr wrap="none"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rPr>
              <a:t>学习成绩</a:t>
            </a:r>
            <a:endParaRPr kumimoji="0" lang="zh-CN" altLang="en-US" sz="2800" b="1"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endParaRPr>
          </a:p>
        </p:txBody>
      </p:sp>
      <p:sp>
        <p:nvSpPr>
          <p:cNvPr id="18" name="流程图: 可选过程 33802"/>
          <p:cNvSpPr>
            <a:spLocks noChangeArrowheads="1"/>
          </p:cNvSpPr>
          <p:nvPr>
            <p:custDataLst>
              <p:tags r:id="rId12"/>
            </p:custDataLst>
          </p:nvPr>
        </p:nvSpPr>
        <p:spPr bwMode="auto">
          <a:xfrm>
            <a:off x="4092575" y="4568825"/>
            <a:ext cx="1860550" cy="625475"/>
          </a:xfrm>
          <a:prstGeom prst="flowChartAlternateProcess">
            <a:avLst/>
          </a:prstGeom>
        </p:spPr>
        <p:style>
          <a:lnRef idx="3">
            <a:schemeClr val="lt1"/>
          </a:lnRef>
          <a:fillRef idx="1">
            <a:schemeClr val="accent6"/>
          </a:fillRef>
          <a:effectRef idx="1">
            <a:schemeClr val="accent6"/>
          </a:effectRef>
          <a:fontRef idx="minor">
            <a:schemeClr val="lt1"/>
          </a:fontRef>
        </p:style>
        <p:txBody>
          <a:bodyPr wrap="none"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rPr>
              <a:t>兴趣爱好</a:t>
            </a:r>
            <a:endParaRPr kumimoji="0" lang="zh-CN" altLang="en-US" sz="2800" b="1"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endParaRPr>
          </a:p>
        </p:txBody>
      </p:sp>
      <p:sp>
        <p:nvSpPr>
          <p:cNvPr id="19" name="流程图: 可选过程 33802"/>
          <p:cNvSpPr>
            <a:spLocks noChangeArrowheads="1"/>
          </p:cNvSpPr>
          <p:nvPr>
            <p:custDataLst>
              <p:tags r:id="rId13"/>
            </p:custDataLst>
          </p:nvPr>
        </p:nvSpPr>
        <p:spPr bwMode="auto">
          <a:xfrm>
            <a:off x="10102850" y="4560888"/>
            <a:ext cx="1860550" cy="633413"/>
          </a:xfrm>
          <a:prstGeom prst="flowChartAlternateProcess">
            <a:avLst/>
          </a:prstGeom>
        </p:spPr>
        <p:style>
          <a:lnRef idx="3">
            <a:schemeClr val="lt1"/>
          </a:lnRef>
          <a:fillRef idx="1">
            <a:schemeClr val="accent1"/>
          </a:fillRef>
          <a:effectRef idx="1">
            <a:schemeClr val="accent1"/>
          </a:effectRef>
          <a:fontRef idx="minor">
            <a:schemeClr val="lt1"/>
          </a:fontRef>
        </p:style>
        <p:txBody>
          <a:bodyPr wrap="none"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rPr>
              <a:t>交友问题</a:t>
            </a:r>
            <a:endParaRPr kumimoji="0" lang="zh-CN" altLang="en-US" sz="2800" b="1"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endParaRPr>
          </a:p>
        </p:txBody>
      </p:sp>
      <p:sp>
        <p:nvSpPr>
          <p:cNvPr id="20" name="流程图: 可选过程 33802"/>
          <p:cNvSpPr>
            <a:spLocks noChangeArrowheads="1"/>
          </p:cNvSpPr>
          <p:nvPr>
            <p:custDataLst>
              <p:tags r:id="rId14"/>
            </p:custDataLst>
          </p:nvPr>
        </p:nvSpPr>
        <p:spPr bwMode="auto">
          <a:xfrm>
            <a:off x="10102850" y="1630363"/>
            <a:ext cx="1860550" cy="635000"/>
          </a:xfrm>
          <a:prstGeom prst="flowChartAlternateProcess">
            <a:avLst/>
          </a:prstGeom>
          <a:solidFill>
            <a:schemeClr val="accent6"/>
          </a:solidFill>
          <a:ln>
            <a:solidFill>
              <a:schemeClr val="accent6"/>
            </a:solidFill>
          </a:ln>
        </p:spPr>
        <p:style>
          <a:lnRef idx="3">
            <a:schemeClr val="lt1"/>
          </a:lnRef>
          <a:fillRef idx="1">
            <a:schemeClr val="accent4"/>
          </a:fillRef>
          <a:effectRef idx="1">
            <a:schemeClr val="accent4"/>
          </a:effectRef>
          <a:fontRef idx="minor">
            <a:schemeClr val="lt1"/>
          </a:fontRef>
        </p:style>
        <p:txBody>
          <a:bodyPr wrap="none"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rPr>
              <a:t>个人隐私</a:t>
            </a:r>
            <a:endParaRPr kumimoji="0" lang="zh-CN" altLang="en-US" sz="2800" b="1"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endParaRPr>
          </a:p>
        </p:txBody>
      </p:sp>
      <p:grpSp>
        <p:nvGrpSpPr>
          <p:cNvPr id="4" name="组合 3"/>
          <p:cNvGrpSpPr/>
          <p:nvPr/>
        </p:nvGrpSpPr>
        <p:grpSpPr>
          <a:xfrm>
            <a:off x="1295400" y="1295400"/>
            <a:ext cx="8231188" cy="4648200"/>
            <a:chOff x="5211" y="3402"/>
            <a:chExt cx="7501" cy="5129"/>
          </a:xfrm>
        </p:grpSpPr>
        <p:pic>
          <p:nvPicPr>
            <p:cNvPr id="57359" name="图片 1"/>
            <p:cNvPicPr>
              <a:picLocks noChangeAspect="1"/>
            </p:cNvPicPr>
            <p:nvPr>
              <p:custDataLst>
                <p:tags r:id="rId15"/>
              </p:custDataLst>
            </p:nvPr>
          </p:nvPicPr>
          <p:blipFill>
            <a:blip r:embed="rId16"/>
            <a:stretch>
              <a:fillRect/>
            </a:stretch>
          </p:blipFill>
          <p:spPr>
            <a:xfrm>
              <a:off x="5211" y="3402"/>
              <a:ext cx="7501" cy="5129"/>
            </a:xfrm>
            <a:prstGeom prst="rect">
              <a:avLst/>
            </a:prstGeom>
            <a:noFill/>
            <a:ln w="34925" cap="flat" cmpd="sng">
              <a:solidFill>
                <a:srgbClr val="ED7D31"/>
              </a:solidFill>
              <a:prstDash val="solid"/>
              <a:miter/>
              <a:headEnd type="none" w="med" len="med"/>
              <a:tailEnd type="none" w="med" len="med"/>
            </a:ln>
          </p:spPr>
        </p:pic>
        <p:sp>
          <p:nvSpPr>
            <p:cNvPr id="21" name="文本框 2"/>
            <p:cNvSpPr txBox="1">
              <a:spLocks noChangeArrowheads="1"/>
            </p:cNvSpPr>
            <p:nvPr>
              <p:custDataLst>
                <p:tags r:id="rId17"/>
              </p:custDataLst>
            </p:nvPr>
          </p:nvSpPr>
          <p:spPr bwMode="auto">
            <a:xfrm>
              <a:off x="7628" y="7709"/>
              <a:ext cx="2666" cy="576"/>
            </a:xfrm>
            <a:prstGeom prst="rect">
              <a:avLst/>
            </a:prstGeom>
            <a:solidFill>
              <a:srgbClr val="43A37D"/>
            </a:solidFill>
            <a:ln w="28575">
              <a:solidFill>
                <a:schemeClr val="bg1"/>
              </a:solidFill>
              <a:miter lim="800000"/>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mn-cs"/>
                </a:rPr>
                <a:t>依赖心理</a:t>
              </a:r>
              <a:endParaRPr kumimoji="0" lang="zh-CN" altLang="en-US" sz="28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mn-cs"/>
              </a:endParaRPr>
            </a:p>
          </p:txBody>
        </p:sp>
      </p:grpSp>
      <p:sp>
        <p:nvSpPr>
          <p:cNvPr id="22" name="圆角矩形 17"/>
          <p:cNvSpPr>
            <a:spLocks noChangeArrowheads="1"/>
          </p:cNvSpPr>
          <p:nvPr>
            <p:custDataLst>
              <p:tags r:id="rId18"/>
            </p:custDataLst>
          </p:nvPr>
        </p:nvSpPr>
        <p:spPr bwMode="auto">
          <a:xfrm>
            <a:off x="125806" y="4555162"/>
            <a:ext cx="12192000" cy="2194125"/>
          </a:xfrm>
          <a:prstGeom prst="roundRect">
            <a:avLst>
              <a:gd name="adj" fmla="val 16667"/>
            </a:avLst>
          </a:prstGeom>
          <a:solidFill>
            <a:srgbClr val="FF6700"/>
          </a:solidFill>
          <a:ln w="15875" cap="flat" cmpd="sng" algn="ctr">
            <a:solidFill>
              <a:srgbClr val="BC4A00"/>
            </a:solidFill>
            <a:prstDash val="solid"/>
            <a:round/>
            <a:headEnd type="none" w="med" len="med"/>
            <a:tailEnd type="none" w="med" len="med"/>
          </a:ln>
          <a:effectLst>
            <a:glow rad="228600">
              <a:srgbClr val="FFC000">
                <a:satMod val="175000"/>
                <a:alpha val="40000"/>
              </a:srgbClr>
            </a:glow>
          </a:effectLst>
        </p:spPr>
        <p:txBody>
          <a:bodyPr lIns="106819" tIns="53401" rIns="106819" bIns="53401"/>
          <a:p>
            <a:pPr marL="0" marR="0" lvl="0" indent="0" algn="l" defTabSz="1068705" rtl="0" eaLnBrk="1" fontAlgn="auto" latinLnBrk="0" hangingPunct="1">
              <a:lnSpc>
                <a:spcPct val="150000"/>
              </a:lnSpc>
              <a:spcBef>
                <a:spcPts val="0"/>
              </a:spcBef>
              <a:spcAft>
                <a:spcPts val="0"/>
              </a:spcAft>
              <a:buClrTx/>
              <a:buSzTx/>
              <a:buFontTx/>
              <a:buNone/>
              <a:defRPr/>
            </a:pPr>
            <a:r>
              <a:rPr kumimoji="0" lang="zh-CN" altLang="en-US" sz="2800" b="1"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①一方面，我们希望父母像对待成人一样尊重我们，不要过多干涉我们的生活。</a:t>
            </a:r>
            <a:r>
              <a:rPr kumimoji="0" lang="zh-CN" altLang="en-US" sz="28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（独立性）</a:t>
            </a:r>
            <a:r>
              <a:rPr kumimoji="0" lang="zh-CN" altLang="en-US" sz="2800" b="1"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另一方面，面对父母的信任和放手，有时我们又觉得失落和不安，期望得到更多的关注和呵护。</a:t>
            </a:r>
            <a:r>
              <a:rPr kumimoji="0" lang="zh-CN" altLang="en-US" sz="28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（依赖性）</a:t>
            </a:r>
            <a:endParaRPr kumimoji="0" lang="zh-CN" altLang="en-US" sz="28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1000" fill="hold"/>
                                        <p:tgtEl>
                                          <p:spTgt spid="15"/>
                                        </p:tgtEl>
                                        <p:attrNameLst>
                                          <p:attrName>ppt_w</p:attrName>
                                        </p:attrNameLst>
                                      </p:cBhvr>
                                      <p:tavLst>
                                        <p:tav tm="0">
                                          <p:val>
                                            <p:fltVal val="0.000000"/>
                                          </p:val>
                                        </p:tav>
                                        <p:tav tm="100000">
                                          <p:val>
                                            <p:strVal val="#ppt_w"/>
                                          </p:val>
                                        </p:tav>
                                      </p:tavLst>
                                    </p:anim>
                                    <p:anim calcmode="lin" valueType="num">
                                      <p:cBhvr>
                                        <p:cTn id="13" dur="1000" fill="hold"/>
                                        <p:tgtEl>
                                          <p:spTgt spid="15"/>
                                        </p:tgtEl>
                                        <p:attrNameLst>
                                          <p:attrName>ppt_h</p:attrName>
                                        </p:attrNameLst>
                                      </p:cBhvr>
                                      <p:tavLst>
                                        <p:tav tm="0">
                                          <p:val>
                                            <p:fltVal val="0.000000"/>
                                          </p:val>
                                        </p:tav>
                                        <p:tav tm="100000">
                                          <p:val>
                                            <p:strVal val="#ppt_h"/>
                                          </p:val>
                                        </p:tav>
                                      </p:tavLst>
                                    </p:anim>
                                    <p:anim calcmode="lin" valueType="num">
                                      <p:cBhvr>
                                        <p:cTn id="14" dur="1000" fill="hold"/>
                                        <p:tgtEl>
                                          <p:spTgt spid="15"/>
                                        </p:tgtEl>
                                        <p:attrNameLst>
                                          <p:attrName>style.rotation</p:attrName>
                                        </p:attrNameLst>
                                      </p:cBhvr>
                                      <p:tavLst>
                                        <p:tav tm="0">
                                          <p:val>
                                            <p:fltVal val="90.000000"/>
                                          </p:val>
                                        </p:tav>
                                        <p:tav tm="100000">
                                          <p:val>
                                            <p:fltVal val="0.000000"/>
                                          </p:val>
                                        </p:tav>
                                      </p:tavLst>
                                    </p:anim>
                                    <p:animEffect transition="in" filter="fade">
                                      <p:cBhvr>
                                        <p:cTn id="15" dur="1000"/>
                                        <p:tgtEl>
                                          <p:spTgt spid="15"/>
                                        </p:tgtEl>
                                      </p:cBhvr>
                                    </p:animEffect>
                                  </p:childTnLst>
                                </p:cTn>
                              </p:par>
                              <p:par>
                                <p:cTn id="16" presetID="31" presetClass="entr" presetSubtype="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1000" fill="hold"/>
                                        <p:tgtEl>
                                          <p:spTgt spid="17"/>
                                        </p:tgtEl>
                                        <p:attrNameLst>
                                          <p:attrName>ppt_w</p:attrName>
                                        </p:attrNameLst>
                                      </p:cBhvr>
                                      <p:tavLst>
                                        <p:tav tm="0">
                                          <p:val>
                                            <p:fltVal val="0.000000"/>
                                          </p:val>
                                        </p:tav>
                                        <p:tav tm="100000">
                                          <p:val>
                                            <p:strVal val="#ppt_w"/>
                                          </p:val>
                                        </p:tav>
                                      </p:tavLst>
                                    </p:anim>
                                    <p:anim calcmode="lin" valueType="num">
                                      <p:cBhvr>
                                        <p:cTn id="19" dur="1000" fill="hold"/>
                                        <p:tgtEl>
                                          <p:spTgt spid="17"/>
                                        </p:tgtEl>
                                        <p:attrNameLst>
                                          <p:attrName>ppt_h</p:attrName>
                                        </p:attrNameLst>
                                      </p:cBhvr>
                                      <p:tavLst>
                                        <p:tav tm="0">
                                          <p:val>
                                            <p:fltVal val="0.000000"/>
                                          </p:val>
                                        </p:tav>
                                        <p:tav tm="100000">
                                          <p:val>
                                            <p:strVal val="#ppt_h"/>
                                          </p:val>
                                        </p:tav>
                                      </p:tavLst>
                                    </p:anim>
                                    <p:anim calcmode="lin" valueType="num">
                                      <p:cBhvr>
                                        <p:cTn id="20" dur="1000" fill="hold"/>
                                        <p:tgtEl>
                                          <p:spTgt spid="17"/>
                                        </p:tgtEl>
                                        <p:attrNameLst>
                                          <p:attrName>style.rotation</p:attrName>
                                        </p:attrNameLst>
                                      </p:cBhvr>
                                      <p:tavLst>
                                        <p:tav tm="0">
                                          <p:val>
                                            <p:fltVal val="90.000000"/>
                                          </p:val>
                                        </p:tav>
                                        <p:tav tm="100000">
                                          <p:val>
                                            <p:fltVal val="0.000000"/>
                                          </p:val>
                                        </p:tav>
                                      </p:tavLst>
                                    </p:anim>
                                    <p:animEffect transition="in" filter="fade">
                                      <p:cBhvr>
                                        <p:cTn id="21" dur="1000"/>
                                        <p:tgtEl>
                                          <p:spTgt spid="17"/>
                                        </p:tgtEl>
                                      </p:cBhvr>
                                    </p:animEffect>
                                  </p:childTnLst>
                                </p:cTn>
                              </p:par>
                              <p:par>
                                <p:cTn id="22" presetID="31"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1000" fill="hold"/>
                                        <p:tgtEl>
                                          <p:spTgt spid="14"/>
                                        </p:tgtEl>
                                        <p:attrNameLst>
                                          <p:attrName>ppt_w</p:attrName>
                                        </p:attrNameLst>
                                      </p:cBhvr>
                                      <p:tavLst>
                                        <p:tav tm="0">
                                          <p:val>
                                            <p:fltVal val="0.000000"/>
                                          </p:val>
                                        </p:tav>
                                        <p:tav tm="100000">
                                          <p:val>
                                            <p:strVal val="#ppt_w"/>
                                          </p:val>
                                        </p:tav>
                                      </p:tavLst>
                                    </p:anim>
                                    <p:anim calcmode="lin" valueType="num">
                                      <p:cBhvr>
                                        <p:cTn id="25" dur="1000" fill="hold"/>
                                        <p:tgtEl>
                                          <p:spTgt spid="14"/>
                                        </p:tgtEl>
                                        <p:attrNameLst>
                                          <p:attrName>ppt_h</p:attrName>
                                        </p:attrNameLst>
                                      </p:cBhvr>
                                      <p:tavLst>
                                        <p:tav tm="0">
                                          <p:val>
                                            <p:fltVal val="0.000000"/>
                                          </p:val>
                                        </p:tav>
                                        <p:tav tm="100000">
                                          <p:val>
                                            <p:strVal val="#ppt_h"/>
                                          </p:val>
                                        </p:tav>
                                      </p:tavLst>
                                    </p:anim>
                                    <p:anim calcmode="lin" valueType="num">
                                      <p:cBhvr>
                                        <p:cTn id="26" dur="1000" fill="hold"/>
                                        <p:tgtEl>
                                          <p:spTgt spid="14"/>
                                        </p:tgtEl>
                                        <p:attrNameLst>
                                          <p:attrName>style.rotation</p:attrName>
                                        </p:attrNameLst>
                                      </p:cBhvr>
                                      <p:tavLst>
                                        <p:tav tm="0">
                                          <p:val>
                                            <p:fltVal val="90.000000"/>
                                          </p:val>
                                        </p:tav>
                                        <p:tav tm="100000">
                                          <p:val>
                                            <p:fltVal val="0.000000"/>
                                          </p:val>
                                        </p:tav>
                                      </p:tavLst>
                                    </p:anim>
                                    <p:animEffect transition="in" filter="fade">
                                      <p:cBhvr>
                                        <p:cTn id="27" dur="1000"/>
                                        <p:tgtEl>
                                          <p:spTgt spid="14"/>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p:cTn id="30" dur="1000" fill="hold"/>
                                        <p:tgtEl>
                                          <p:spTgt spid="20"/>
                                        </p:tgtEl>
                                        <p:attrNameLst>
                                          <p:attrName>ppt_w</p:attrName>
                                        </p:attrNameLst>
                                      </p:cBhvr>
                                      <p:tavLst>
                                        <p:tav tm="0">
                                          <p:val>
                                            <p:fltVal val="0.000000"/>
                                          </p:val>
                                        </p:tav>
                                        <p:tav tm="100000">
                                          <p:val>
                                            <p:strVal val="#ppt_w"/>
                                          </p:val>
                                        </p:tav>
                                      </p:tavLst>
                                    </p:anim>
                                    <p:anim calcmode="lin" valueType="num">
                                      <p:cBhvr>
                                        <p:cTn id="31" dur="1000" fill="hold"/>
                                        <p:tgtEl>
                                          <p:spTgt spid="20"/>
                                        </p:tgtEl>
                                        <p:attrNameLst>
                                          <p:attrName>ppt_h</p:attrName>
                                        </p:attrNameLst>
                                      </p:cBhvr>
                                      <p:tavLst>
                                        <p:tav tm="0">
                                          <p:val>
                                            <p:fltVal val="0.000000"/>
                                          </p:val>
                                        </p:tav>
                                        <p:tav tm="100000">
                                          <p:val>
                                            <p:strVal val="#ppt_h"/>
                                          </p:val>
                                        </p:tav>
                                      </p:tavLst>
                                    </p:anim>
                                    <p:anim calcmode="lin" valueType="num">
                                      <p:cBhvr>
                                        <p:cTn id="32" dur="1000" fill="hold"/>
                                        <p:tgtEl>
                                          <p:spTgt spid="20"/>
                                        </p:tgtEl>
                                        <p:attrNameLst>
                                          <p:attrName>style.rotation</p:attrName>
                                        </p:attrNameLst>
                                      </p:cBhvr>
                                      <p:tavLst>
                                        <p:tav tm="0">
                                          <p:val>
                                            <p:fltVal val="90.000000"/>
                                          </p:val>
                                        </p:tav>
                                        <p:tav tm="100000">
                                          <p:val>
                                            <p:fltVal val="0.000000"/>
                                          </p:val>
                                        </p:tav>
                                      </p:tavLst>
                                    </p:anim>
                                    <p:animEffect transition="in" filter="fade">
                                      <p:cBhvr>
                                        <p:cTn id="33" dur="1000"/>
                                        <p:tgtEl>
                                          <p:spTgt spid="20"/>
                                        </p:tgtEl>
                                      </p:cBhvr>
                                    </p:animEffect>
                                  </p:childTnLst>
                                </p:cTn>
                              </p:par>
                              <p:par>
                                <p:cTn id="34" presetID="31" presetClass="entr" presetSubtype="0"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1000" fill="hold"/>
                                        <p:tgtEl>
                                          <p:spTgt spid="13"/>
                                        </p:tgtEl>
                                        <p:attrNameLst>
                                          <p:attrName>ppt_w</p:attrName>
                                        </p:attrNameLst>
                                      </p:cBhvr>
                                      <p:tavLst>
                                        <p:tav tm="0">
                                          <p:val>
                                            <p:fltVal val="0.000000"/>
                                          </p:val>
                                        </p:tav>
                                        <p:tav tm="100000">
                                          <p:val>
                                            <p:strVal val="#ppt_w"/>
                                          </p:val>
                                        </p:tav>
                                      </p:tavLst>
                                    </p:anim>
                                    <p:anim calcmode="lin" valueType="num">
                                      <p:cBhvr>
                                        <p:cTn id="37" dur="1000" fill="hold"/>
                                        <p:tgtEl>
                                          <p:spTgt spid="13"/>
                                        </p:tgtEl>
                                        <p:attrNameLst>
                                          <p:attrName>ppt_h</p:attrName>
                                        </p:attrNameLst>
                                      </p:cBhvr>
                                      <p:tavLst>
                                        <p:tav tm="0">
                                          <p:val>
                                            <p:fltVal val="0.000000"/>
                                          </p:val>
                                        </p:tav>
                                        <p:tav tm="100000">
                                          <p:val>
                                            <p:strVal val="#ppt_h"/>
                                          </p:val>
                                        </p:tav>
                                      </p:tavLst>
                                    </p:anim>
                                    <p:anim calcmode="lin" valueType="num">
                                      <p:cBhvr>
                                        <p:cTn id="38" dur="1000" fill="hold"/>
                                        <p:tgtEl>
                                          <p:spTgt spid="13"/>
                                        </p:tgtEl>
                                        <p:attrNameLst>
                                          <p:attrName>style.rotation</p:attrName>
                                        </p:attrNameLst>
                                      </p:cBhvr>
                                      <p:tavLst>
                                        <p:tav tm="0">
                                          <p:val>
                                            <p:fltVal val="90.000000"/>
                                          </p:val>
                                        </p:tav>
                                        <p:tav tm="100000">
                                          <p:val>
                                            <p:fltVal val="0.000000"/>
                                          </p:val>
                                        </p:tav>
                                      </p:tavLst>
                                    </p:anim>
                                    <p:animEffect transition="in" filter="fade">
                                      <p:cBhvr>
                                        <p:cTn id="39" dur="1000"/>
                                        <p:tgtEl>
                                          <p:spTgt spid="13"/>
                                        </p:tgtEl>
                                      </p:cBhvr>
                                    </p:animEffect>
                                  </p:childTnLst>
                                </p:cTn>
                              </p:par>
                              <p:par>
                                <p:cTn id="40" presetID="31" presetClass="entr" presetSubtype="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1000" fill="hold"/>
                                        <p:tgtEl>
                                          <p:spTgt spid="18"/>
                                        </p:tgtEl>
                                        <p:attrNameLst>
                                          <p:attrName>ppt_w</p:attrName>
                                        </p:attrNameLst>
                                      </p:cBhvr>
                                      <p:tavLst>
                                        <p:tav tm="0">
                                          <p:val>
                                            <p:fltVal val="0.000000"/>
                                          </p:val>
                                        </p:tav>
                                        <p:tav tm="100000">
                                          <p:val>
                                            <p:strVal val="#ppt_w"/>
                                          </p:val>
                                        </p:tav>
                                      </p:tavLst>
                                    </p:anim>
                                    <p:anim calcmode="lin" valueType="num">
                                      <p:cBhvr>
                                        <p:cTn id="43" dur="1000" fill="hold"/>
                                        <p:tgtEl>
                                          <p:spTgt spid="18"/>
                                        </p:tgtEl>
                                        <p:attrNameLst>
                                          <p:attrName>ppt_h</p:attrName>
                                        </p:attrNameLst>
                                      </p:cBhvr>
                                      <p:tavLst>
                                        <p:tav tm="0">
                                          <p:val>
                                            <p:fltVal val="0.000000"/>
                                          </p:val>
                                        </p:tav>
                                        <p:tav tm="100000">
                                          <p:val>
                                            <p:strVal val="#ppt_h"/>
                                          </p:val>
                                        </p:tav>
                                      </p:tavLst>
                                    </p:anim>
                                    <p:anim calcmode="lin" valueType="num">
                                      <p:cBhvr>
                                        <p:cTn id="44" dur="1000" fill="hold"/>
                                        <p:tgtEl>
                                          <p:spTgt spid="18"/>
                                        </p:tgtEl>
                                        <p:attrNameLst>
                                          <p:attrName>style.rotation</p:attrName>
                                        </p:attrNameLst>
                                      </p:cBhvr>
                                      <p:tavLst>
                                        <p:tav tm="0">
                                          <p:val>
                                            <p:fltVal val="90.000000"/>
                                          </p:val>
                                        </p:tav>
                                        <p:tav tm="100000">
                                          <p:val>
                                            <p:fltVal val="0.000000"/>
                                          </p:val>
                                        </p:tav>
                                      </p:tavLst>
                                    </p:anim>
                                    <p:animEffect transition="in" filter="fade">
                                      <p:cBhvr>
                                        <p:cTn id="45" dur="1000"/>
                                        <p:tgtEl>
                                          <p:spTgt spid="18"/>
                                        </p:tgtEl>
                                      </p:cBhvr>
                                    </p:animEffect>
                                  </p:childTnLst>
                                </p:cTn>
                              </p:par>
                              <p:par>
                                <p:cTn id="46" presetID="31" presetClass="entr" presetSubtype="0" fill="hold" nodeType="with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1000" fill="hold"/>
                                        <p:tgtEl>
                                          <p:spTgt spid="11"/>
                                        </p:tgtEl>
                                        <p:attrNameLst>
                                          <p:attrName>ppt_w</p:attrName>
                                        </p:attrNameLst>
                                      </p:cBhvr>
                                      <p:tavLst>
                                        <p:tav tm="0">
                                          <p:val>
                                            <p:fltVal val="0.000000"/>
                                          </p:val>
                                        </p:tav>
                                        <p:tav tm="100000">
                                          <p:val>
                                            <p:strVal val="#ppt_w"/>
                                          </p:val>
                                        </p:tav>
                                      </p:tavLst>
                                    </p:anim>
                                    <p:anim calcmode="lin" valueType="num">
                                      <p:cBhvr>
                                        <p:cTn id="49" dur="1000" fill="hold"/>
                                        <p:tgtEl>
                                          <p:spTgt spid="11"/>
                                        </p:tgtEl>
                                        <p:attrNameLst>
                                          <p:attrName>ppt_h</p:attrName>
                                        </p:attrNameLst>
                                      </p:cBhvr>
                                      <p:tavLst>
                                        <p:tav tm="0">
                                          <p:val>
                                            <p:fltVal val="0.000000"/>
                                          </p:val>
                                        </p:tav>
                                        <p:tav tm="100000">
                                          <p:val>
                                            <p:strVal val="#ppt_h"/>
                                          </p:val>
                                        </p:tav>
                                      </p:tavLst>
                                    </p:anim>
                                    <p:anim calcmode="lin" valueType="num">
                                      <p:cBhvr>
                                        <p:cTn id="50" dur="1000" fill="hold"/>
                                        <p:tgtEl>
                                          <p:spTgt spid="11"/>
                                        </p:tgtEl>
                                        <p:attrNameLst>
                                          <p:attrName>style.rotation</p:attrName>
                                        </p:attrNameLst>
                                      </p:cBhvr>
                                      <p:tavLst>
                                        <p:tav tm="0">
                                          <p:val>
                                            <p:fltVal val="90.000000"/>
                                          </p:val>
                                        </p:tav>
                                        <p:tav tm="100000">
                                          <p:val>
                                            <p:fltVal val="0.000000"/>
                                          </p:val>
                                        </p:tav>
                                      </p:tavLst>
                                    </p:anim>
                                    <p:animEffect transition="in" filter="fade">
                                      <p:cBhvr>
                                        <p:cTn id="51" dur="1000"/>
                                        <p:tgtEl>
                                          <p:spTgt spid="11"/>
                                        </p:tgtEl>
                                      </p:cBhvr>
                                    </p:animEffect>
                                  </p:childTnLst>
                                </p:cTn>
                              </p:par>
                              <p:par>
                                <p:cTn id="52" presetID="31" presetClass="entr" presetSubtype="0" fill="hold" grpId="0" nodeType="with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p:cTn id="54" dur="1000" fill="hold"/>
                                        <p:tgtEl>
                                          <p:spTgt spid="19"/>
                                        </p:tgtEl>
                                        <p:attrNameLst>
                                          <p:attrName>ppt_w</p:attrName>
                                        </p:attrNameLst>
                                      </p:cBhvr>
                                      <p:tavLst>
                                        <p:tav tm="0">
                                          <p:val>
                                            <p:fltVal val="0.000000"/>
                                          </p:val>
                                        </p:tav>
                                        <p:tav tm="100000">
                                          <p:val>
                                            <p:strVal val="#ppt_w"/>
                                          </p:val>
                                        </p:tav>
                                      </p:tavLst>
                                    </p:anim>
                                    <p:anim calcmode="lin" valueType="num">
                                      <p:cBhvr>
                                        <p:cTn id="55" dur="1000" fill="hold"/>
                                        <p:tgtEl>
                                          <p:spTgt spid="19"/>
                                        </p:tgtEl>
                                        <p:attrNameLst>
                                          <p:attrName>ppt_h</p:attrName>
                                        </p:attrNameLst>
                                      </p:cBhvr>
                                      <p:tavLst>
                                        <p:tav tm="0">
                                          <p:val>
                                            <p:fltVal val="0.000000"/>
                                          </p:val>
                                        </p:tav>
                                        <p:tav tm="100000">
                                          <p:val>
                                            <p:strVal val="#ppt_h"/>
                                          </p:val>
                                        </p:tav>
                                      </p:tavLst>
                                    </p:anim>
                                    <p:anim calcmode="lin" valueType="num">
                                      <p:cBhvr>
                                        <p:cTn id="56" dur="1000" fill="hold"/>
                                        <p:tgtEl>
                                          <p:spTgt spid="19"/>
                                        </p:tgtEl>
                                        <p:attrNameLst>
                                          <p:attrName>style.rotation</p:attrName>
                                        </p:attrNameLst>
                                      </p:cBhvr>
                                      <p:tavLst>
                                        <p:tav tm="0">
                                          <p:val>
                                            <p:fltVal val="90.000000"/>
                                          </p:val>
                                        </p:tav>
                                        <p:tav tm="100000">
                                          <p:val>
                                            <p:fltVal val="0.000000"/>
                                          </p:val>
                                        </p:tav>
                                      </p:tavLst>
                                    </p:anim>
                                    <p:animEffect transition="in" filter="fade">
                                      <p:cBhvr>
                                        <p:cTn id="57" dur="1000"/>
                                        <p:tgtEl>
                                          <p:spTgt spid="19"/>
                                        </p:tgtEl>
                                      </p:cBhvr>
                                    </p:animEffect>
                                  </p:childTnLst>
                                </p:cTn>
                              </p:par>
                            </p:childTnLst>
                          </p:cTn>
                        </p:par>
                      </p:childTnLst>
                    </p:cTn>
                  </p:par>
                  <p:par>
                    <p:cTn id="58" fill="hold">
                      <p:stCondLst>
                        <p:cond delay="indefinite"/>
                      </p:stCondLst>
                      <p:childTnLst>
                        <p:par>
                          <p:cTn id="59" fill="hold">
                            <p:stCondLst>
                              <p:cond delay="0"/>
                            </p:stCondLst>
                            <p:childTnLst>
                              <p:par>
                                <p:cTn id="60" presetID="45" presetClass="entr" presetSubtype="0" fill="hold" nodeType="click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fade">
                                      <p:cBhvr>
                                        <p:cTn id="62" dur="2000"/>
                                        <p:tgtEl>
                                          <p:spTgt spid="4"/>
                                        </p:tgtEl>
                                      </p:cBhvr>
                                    </p:animEffect>
                                    <p:anim calcmode="lin" valueType="num">
                                      <p:cBhvr>
                                        <p:cTn id="63" dur="2000" fill="hold"/>
                                        <p:tgtEl>
                                          <p:spTgt spid="4"/>
                                        </p:tgtEl>
                                        <p:attrNameLst>
                                          <p:attrName>ppt_w</p:attrName>
                                        </p:attrNameLst>
                                      </p:cBhvr>
                                      <p:tavLst>
                                        <p:tav tm="0" fmla="#ppt_w*sin(2.5*pi*$)">
                                          <p:val>
                                            <p:fltVal val="0.000000"/>
                                          </p:val>
                                        </p:tav>
                                        <p:tav tm="100000">
                                          <p:val>
                                            <p:fltVal val="1.000000"/>
                                          </p:val>
                                        </p:tav>
                                      </p:tavLst>
                                    </p:anim>
                                    <p:anim calcmode="lin" valueType="num">
                                      <p:cBhvr>
                                        <p:cTn id="64" dur="20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65" fill="hold">
                      <p:stCondLst>
                        <p:cond delay="indefinite"/>
                      </p:stCondLst>
                      <p:childTnLst>
                        <p:par>
                          <p:cTn id="66" fill="hold">
                            <p:stCondLst>
                              <p:cond delay="0"/>
                            </p:stCondLst>
                            <p:childTnLst>
                              <p:par>
                                <p:cTn id="67" presetID="53" presetClass="entr" presetSubtype="16" fill="hold" nodeType="click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p:cTn id="69" dur="500" fill="hold"/>
                                        <p:tgtEl>
                                          <p:spTgt spid="22"/>
                                        </p:tgtEl>
                                        <p:attrNameLst>
                                          <p:attrName>ppt_w</p:attrName>
                                        </p:attrNameLst>
                                      </p:cBhvr>
                                      <p:tavLst>
                                        <p:tav tm="0">
                                          <p:val>
                                            <p:fltVal val="0.000000"/>
                                          </p:val>
                                        </p:tav>
                                        <p:tav tm="100000">
                                          <p:val>
                                            <p:strVal val="#ppt_w"/>
                                          </p:val>
                                        </p:tav>
                                      </p:tavLst>
                                    </p:anim>
                                    <p:anim calcmode="lin" valueType="num">
                                      <p:cBhvr>
                                        <p:cTn id="70" dur="500" fill="hold"/>
                                        <p:tgtEl>
                                          <p:spTgt spid="22"/>
                                        </p:tgtEl>
                                        <p:attrNameLst>
                                          <p:attrName>ppt_h</p:attrName>
                                        </p:attrNameLst>
                                      </p:cBhvr>
                                      <p:tavLst>
                                        <p:tav tm="0">
                                          <p:val>
                                            <p:fltVal val="0.000000"/>
                                          </p:val>
                                        </p:tav>
                                        <p:tav tm="100000">
                                          <p:val>
                                            <p:strVal val="#ppt_h"/>
                                          </p:val>
                                        </p:tav>
                                      </p:tavLst>
                                    </p:anim>
                                    <p:animEffect transition="in" filter="fade">
                                      <p:cBhvr>
                                        <p:cTn id="7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7" grpId="0" bldLvl="0" animBg="1"/>
      <p:bldP spid="18" grpId="0" bldLvl="0" animBg="1"/>
      <p:bldP spid="19" grpId="0" bldLvl="0" animBg="1"/>
      <p:bldP spid="20"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524635" y="128270"/>
            <a:ext cx="7637145" cy="607695"/>
          </a:xfrm>
          <a:prstGeom prst="rect">
            <a:avLst/>
          </a:prstGeom>
          <a:noFill/>
        </p:spPr>
        <p:txBody>
          <a:bodyPr wrap="square" rtlCol="0" anchor="t">
            <a:spAutoFit/>
          </a:bodyPr>
          <a:p>
            <a:pPr>
              <a:lnSpc>
                <a:spcPct val="120000"/>
              </a:lnSpc>
              <a:spcBef>
                <a:spcPct val="0"/>
              </a:spcBef>
              <a:spcAft>
                <a:spcPct val="0"/>
              </a:spcAft>
            </a:pPr>
            <a:r>
              <a:rPr lang="zh-CN" sz="2800" b="1" ker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hlinkClick r:id="rId2" action="ppaction://hlinksldjump"/>
              </a:rPr>
              <a:t>活动二：爱的</a:t>
            </a:r>
            <a:r>
              <a:rPr lang="zh-CN" sz="2800" b="1" ker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hlinkClick r:id="rId2" action="ppaction://hlinksldjump"/>
              </a:rPr>
              <a:t>碰撞</a:t>
            </a:r>
            <a:endParaRPr lang="zh-CN" sz="2800" b="1" ker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endParaRPr>
          </a:p>
        </p:txBody>
      </p:sp>
      <p:pic>
        <p:nvPicPr>
          <p:cNvPr id="14" name="图片 13"/>
          <p:cNvPicPr>
            <a:picLocks noChangeAspect="1"/>
          </p:cNvPicPr>
          <p:nvPr>
            <p:custDataLst>
              <p:tags r:id="rId3"/>
            </p:custDataLst>
          </p:nvPr>
        </p:nvPicPr>
        <p:blipFill>
          <a:blip r:embed="rId4"/>
          <a:stretch>
            <a:fillRect/>
          </a:stretch>
        </p:blipFill>
        <p:spPr>
          <a:xfrm>
            <a:off x="5078413" y="1644650"/>
            <a:ext cx="2990850" cy="4470400"/>
          </a:xfrm>
          <a:prstGeom prst="rect">
            <a:avLst/>
          </a:prstGeom>
          <a:ln>
            <a:solidFill>
              <a:schemeClr val="accent6"/>
            </a:solidFill>
          </a:ln>
        </p:spPr>
      </p:pic>
      <p:pic>
        <p:nvPicPr>
          <p:cNvPr id="15" name="图片 99"/>
          <p:cNvPicPr>
            <a:picLocks noChangeAspect="1"/>
          </p:cNvPicPr>
          <p:nvPr>
            <p:custDataLst>
              <p:tags r:id="rId5"/>
            </p:custDataLst>
          </p:nvPr>
        </p:nvPicPr>
        <p:blipFill>
          <a:blip r:embed="rId6"/>
          <a:stretch>
            <a:fillRect/>
          </a:stretch>
        </p:blipFill>
        <p:spPr>
          <a:xfrm>
            <a:off x="152400" y="1828800"/>
            <a:ext cx="4533900" cy="4700588"/>
          </a:xfrm>
          <a:prstGeom prst="rect">
            <a:avLst/>
          </a:prstGeom>
          <a:noFill/>
          <a:ln w="9525">
            <a:noFill/>
          </a:ln>
        </p:spPr>
      </p:pic>
      <p:pic>
        <p:nvPicPr>
          <p:cNvPr id="16" name="图片 15"/>
          <p:cNvPicPr>
            <a:picLocks noChangeAspect="1"/>
          </p:cNvPicPr>
          <p:nvPr>
            <p:custDataLst>
              <p:tags r:id="rId7"/>
            </p:custDataLst>
          </p:nvPr>
        </p:nvPicPr>
        <p:blipFill>
          <a:blip r:embed="rId8"/>
          <a:srcRect l="9738" r="9738"/>
          <a:stretch>
            <a:fillRect/>
          </a:stretch>
        </p:blipFill>
        <p:spPr>
          <a:xfrm>
            <a:off x="8458200" y="369252"/>
            <a:ext cx="2990879" cy="3200425"/>
          </a:xfrm>
          <a:custGeom>
            <a:avLst/>
            <a:gdLst/>
            <a:ahLst/>
            <a:cxnLst>
              <a:cxn ang="3">
                <a:pos x="hc" y="t"/>
              </a:cxn>
              <a:cxn ang="cd2">
                <a:pos x="l" y="vc"/>
              </a:cxn>
              <a:cxn ang="cd4">
                <a:pos x="hc" y="b"/>
              </a:cxn>
              <a:cxn ang="0">
                <a:pos x="r" y="vc"/>
              </a:cxn>
            </a:cxnLst>
            <a:rect l="l" t="t" r="r" b="b"/>
            <a:pathLst>
              <a:path w="5040" h="5040">
                <a:moveTo>
                  <a:pt x="0" y="0"/>
                </a:moveTo>
                <a:lnTo>
                  <a:pt x="5040" y="0"/>
                </a:lnTo>
                <a:lnTo>
                  <a:pt x="5040" y="5040"/>
                </a:lnTo>
                <a:lnTo>
                  <a:pt x="0" y="5040"/>
                </a:lnTo>
                <a:lnTo>
                  <a:pt x="0" y="0"/>
                </a:lnTo>
                <a:close/>
              </a:path>
            </a:pathLst>
          </a:custGeom>
          <a:ln w="12700" cmpd="sng">
            <a:solidFill>
              <a:schemeClr val="accent6"/>
            </a:solidFill>
            <a:prstDash val="solid"/>
          </a:ln>
        </p:spPr>
      </p:pic>
      <p:pic>
        <p:nvPicPr>
          <p:cNvPr id="17" name="图片 16"/>
          <p:cNvPicPr>
            <a:picLocks noChangeAspect="1"/>
          </p:cNvPicPr>
          <p:nvPr>
            <p:custDataLst>
              <p:tags r:id="rId9"/>
            </p:custDataLst>
          </p:nvPr>
        </p:nvPicPr>
        <p:blipFill>
          <a:blip r:embed="rId10"/>
          <a:stretch>
            <a:fillRect/>
          </a:stretch>
        </p:blipFill>
        <p:spPr>
          <a:xfrm>
            <a:off x="8458200" y="3879850"/>
            <a:ext cx="3495675" cy="2582863"/>
          </a:xfrm>
          <a:prstGeom prst="rect">
            <a:avLst/>
          </a:prstGeom>
          <a:noFill/>
          <a:ln w="9525">
            <a:noFill/>
          </a:ln>
        </p:spPr>
      </p:pic>
      <p:sp>
        <p:nvSpPr>
          <p:cNvPr id="20" name="圆角矩形 17"/>
          <p:cNvSpPr>
            <a:spLocks noChangeArrowheads="1"/>
          </p:cNvSpPr>
          <p:nvPr>
            <p:custDataLst>
              <p:tags r:id="rId11"/>
            </p:custDataLst>
          </p:nvPr>
        </p:nvSpPr>
        <p:spPr bwMode="auto">
          <a:xfrm>
            <a:off x="152400" y="3296920"/>
            <a:ext cx="11811000" cy="1434465"/>
          </a:xfrm>
          <a:prstGeom prst="roundRect">
            <a:avLst>
              <a:gd name="adj" fmla="val 16667"/>
            </a:avLst>
          </a:prstGeom>
          <a:solidFill>
            <a:srgbClr val="FF6700"/>
          </a:solidFill>
          <a:ln w="15875" cap="flat" cmpd="sng" algn="ctr">
            <a:solidFill>
              <a:srgbClr val="BC4A00"/>
            </a:solidFill>
            <a:prstDash val="solid"/>
            <a:round/>
            <a:headEnd type="none" w="med" len="med"/>
            <a:tailEnd type="none" w="med" len="med"/>
          </a:ln>
          <a:effectLst>
            <a:glow rad="228600">
              <a:srgbClr val="FFC000">
                <a:satMod val="175000"/>
                <a:alpha val="40000"/>
              </a:srgbClr>
            </a:glow>
          </a:effectLst>
        </p:spPr>
        <p:txBody>
          <a:bodyPr lIns="106819" tIns="53401" rIns="106819" bIns="53401"/>
          <a:p>
            <a:pPr marR="0" lvl="0" indent="0" algn="l" defTabSz="1068705" rtl="0" fontAlgn="auto">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②我们开始</a:t>
            </a:r>
            <a:r>
              <a:rPr kumimoji="0" lang="zh-CN" altLang="en-US" sz="2800" b="1" i="0" u="none" strike="noStrike" kern="0" cap="none" spc="0" normalizeH="0" baseline="0" noProof="0" dirty="0">
                <a:ln>
                  <a:noFill/>
                </a:ln>
                <a:solidFill>
                  <a:prstClr val="black"/>
                </a:solidFill>
                <a:effectLst/>
                <a:highlight>
                  <a:srgbClr val="FFFF00"/>
                </a:highlight>
                <a:uLnTx/>
                <a:uFillTx/>
                <a:latin typeface="微软雅黑" panose="020B0503020204020204" pitchFamily="34" charset="-122"/>
                <a:ea typeface="微软雅黑" panose="020B0503020204020204" pitchFamily="34" charset="-122"/>
                <a:cs typeface="+mn-cs"/>
              </a:rPr>
              <a:t>审视</a:t>
            </a:r>
            <a:r>
              <a:rPr kumimoji="0" lang="zh-CN" altLang="en-US" sz="2800" b="1"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父母给予我们的爱，开始</a:t>
            </a:r>
            <a:r>
              <a:rPr kumimoji="0" lang="zh-CN" altLang="en-US" sz="2800" b="1" i="0" u="none" strike="noStrike" kern="0" cap="none" spc="0" normalizeH="0" baseline="0" noProof="0" dirty="0">
                <a:ln>
                  <a:noFill/>
                </a:ln>
                <a:solidFill>
                  <a:prstClr val="black"/>
                </a:solidFill>
                <a:effectLst/>
                <a:highlight>
                  <a:srgbClr val="FFFF00"/>
                </a:highlight>
                <a:uLnTx/>
                <a:uFillTx/>
                <a:latin typeface="微软雅黑" panose="020B0503020204020204" pitchFamily="34" charset="-122"/>
                <a:ea typeface="微软雅黑" panose="020B0503020204020204" pitchFamily="34" charset="-122"/>
                <a:cs typeface="+mn-cs"/>
              </a:rPr>
              <a:t>质疑</a:t>
            </a:r>
            <a:r>
              <a:rPr kumimoji="0" lang="zh-CN" altLang="en-US" sz="2800" b="1"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父母，甚至</a:t>
            </a:r>
            <a:r>
              <a:rPr kumimoji="0" lang="zh-CN" altLang="en-US" sz="2800" b="1" i="0" u="none" strike="noStrike" kern="0" cap="none" spc="0" normalizeH="0" baseline="0" noProof="0" dirty="0">
                <a:ln>
                  <a:noFill/>
                </a:ln>
                <a:solidFill>
                  <a:prstClr val="black"/>
                </a:solidFill>
                <a:effectLst/>
                <a:highlight>
                  <a:srgbClr val="FFFF00"/>
                </a:highlight>
                <a:uLnTx/>
                <a:uFillTx/>
                <a:latin typeface="微软雅黑" panose="020B0503020204020204" pitchFamily="34" charset="-122"/>
                <a:ea typeface="微软雅黑" panose="020B0503020204020204" pitchFamily="34" charset="-122"/>
                <a:cs typeface="+mn-cs"/>
              </a:rPr>
              <a:t>挑战</a:t>
            </a:r>
            <a:r>
              <a:rPr kumimoji="0" lang="zh-CN" altLang="en-US" sz="2800" b="1"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父母的权威和经验。亲子之间的碰撞增多了，甚至发生</a:t>
            </a:r>
            <a:r>
              <a:rPr kumimoji="0" lang="zh-CN" altLang="en-US" sz="2800" b="1" i="0" u="none" strike="noStrike" kern="0" cap="none" spc="0" normalizeH="0" baseline="0" noProof="0" dirty="0">
                <a:ln>
                  <a:noFill/>
                </a:ln>
                <a:solidFill>
                  <a:prstClr val="black"/>
                </a:solidFill>
                <a:effectLst/>
                <a:highlight>
                  <a:srgbClr val="FFFF00"/>
                </a:highlight>
                <a:uLnTx/>
                <a:uFillTx/>
                <a:latin typeface="微软雅黑" panose="020B0503020204020204" pitchFamily="34" charset="-122"/>
                <a:ea typeface="微软雅黑" panose="020B0503020204020204" pitchFamily="34" charset="-122"/>
                <a:cs typeface="+mn-cs"/>
              </a:rPr>
              <a:t>冲突</a:t>
            </a:r>
            <a:r>
              <a:rPr kumimoji="0" lang="zh-CN" altLang="en-US" sz="2800" b="1"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。这是我们成长中</a:t>
            </a:r>
            <a:r>
              <a:rPr kumimoji="0" lang="zh-CN" altLang="en-US" sz="2800" b="1" i="0" u="none" strike="noStrike" kern="0" cap="none" spc="0" normalizeH="0" baseline="0" noProof="0" dirty="0">
                <a:ln>
                  <a:noFill/>
                </a:ln>
                <a:solidFill>
                  <a:prstClr val="black"/>
                </a:solidFill>
                <a:effectLst/>
                <a:highlight>
                  <a:srgbClr val="FFFF00"/>
                </a:highlight>
                <a:uLnTx/>
                <a:uFillTx/>
                <a:latin typeface="微软雅黑" panose="020B0503020204020204" pitchFamily="34" charset="-122"/>
                <a:ea typeface="微软雅黑" panose="020B0503020204020204" pitchFamily="34" charset="-122"/>
                <a:cs typeface="+mn-cs"/>
              </a:rPr>
              <a:t>难以回避</a:t>
            </a:r>
            <a:r>
              <a:rPr kumimoji="0" lang="zh-CN" altLang="en-US" sz="2800" b="1"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的问题。</a:t>
            </a:r>
            <a:endParaRPr kumimoji="0" lang="zh-CN" altLang="en-US" sz="2800" b="1"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1" name="文本框 20"/>
          <p:cNvSpPr txBox="1"/>
          <p:nvPr>
            <p:custDataLst>
              <p:tags r:id="rId12"/>
            </p:custDataLst>
          </p:nvPr>
        </p:nvSpPr>
        <p:spPr>
          <a:xfrm>
            <a:off x="4191000" y="5818188"/>
            <a:ext cx="4100513" cy="708025"/>
          </a:xfrm>
          <a:prstGeom prst="rect">
            <a:avLst/>
          </a:prstGeom>
          <a:gradFill rotWithShape="1">
            <a:gsLst>
              <a:gs pos="0">
                <a:srgbClr val="F18870">
                  <a:lumMod val="110000"/>
                  <a:satMod val="105000"/>
                  <a:tint val="67000"/>
                </a:srgbClr>
              </a:gs>
              <a:gs pos="50000">
                <a:srgbClr val="F18870">
                  <a:lumMod val="105000"/>
                  <a:satMod val="103000"/>
                  <a:tint val="73000"/>
                </a:srgbClr>
              </a:gs>
              <a:gs pos="100000">
                <a:srgbClr val="F18870">
                  <a:lumMod val="105000"/>
                  <a:satMod val="109000"/>
                  <a:tint val="81000"/>
                </a:srgbClr>
              </a:gs>
            </a:gsLst>
            <a:lin ang="5400000" scaled="0"/>
          </a:gradFill>
          <a:ln w="6350" cap="flat" cmpd="sng" algn="ctr">
            <a:solidFill>
              <a:srgbClr val="F18870"/>
            </a:solidFill>
            <a:prstDash val="solid"/>
            <a:miter lim="800000"/>
          </a:ln>
          <a:effectLst/>
        </p:spPr>
        <p:txBody>
          <a:bodyPr>
            <a:spAutoFit/>
          </a:bodyPr>
          <a:p>
            <a:pPr marR="0" algn="ctr" defTabSz="914400" eaLnBrk="1" fontAlgn="auto" hangingPunct="1">
              <a:spcBef>
                <a:spcPts val="0"/>
              </a:spcBef>
              <a:spcAft>
                <a:spcPts val="0"/>
              </a:spcAft>
              <a:buClrTx/>
              <a:buSzTx/>
              <a:buFontTx/>
              <a:buNone/>
              <a:defRPr/>
            </a:pPr>
            <a:r>
              <a:rPr kumimoji="0" lang="zh-CN" altLang="en-US" sz="4000" kern="0" cap="none" spc="0" normalizeH="0" baseline="0" noProof="0" dirty="0">
                <a:solidFill>
                  <a:srgbClr val="FF0000"/>
                </a:solidFill>
                <a:latin typeface="微软雅黑" panose="020B0503020204020204" pitchFamily="34" charset="-122"/>
                <a:ea typeface="微软雅黑" panose="020B0503020204020204" pitchFamily="34" charset="-122"/>
                <a:cs typeface="+mn-cs"/>
              </a:rPr>
              <a:t> </a:t>
            </a:r>
            <a:r>
              <a:rPr kumimoji="0" lang="zh-CN" altLang="en-US" sz="4000" b="1" kern="0" cap="none" spc="0" normalizeH="0" baseline="0" noProof="0" dirty="0">
                <a:solidFill>
                  <a:srgbClr val="FF0000"/>
                </a:solidFill>
                <a:latin typeface="微软雅黑" panose="020B0503020204020204" pitchFamily="34" charset="-122"/>
                <a:ea typeface="微软雅黑" panose="020B0503020204020204" pitchFamily="34" charset="-122"/>
                <a:cs typeface="+mn-cs"/>
              </a:rPr>
              <a:t>逆反心理的出现</a:t>
            </a:r>
            <a:endParaRPr kumimoji="0" lang="zh-CN" altLang="en-US" sz="4000" b="1" kern="0" cap="none" spc="0" normalizeH="0" baseline="0" noProof="0" dirty="0">
              <a:solidFill>
                <a:srgbClr val="FF0000"/>
              </a:solidFill>
              <a:latin typeface="微软雅黑" panose="020B0503020204020204" pitchFamily="34" charset="-122"/>
              <a:ea typeface="微软雅黑" panose="020B0503020204020204" pitchFamily="34" charset="-122"/>
              <a:cs typeface="+mn-cs"/>
            </a:endParaRPr>
          </a:p>
        </p:txBody>
      </p:sp>
      <p:sp>
        <p:nvSpPr>
          <p:cNvPr id="22" name="箭头: 右弧形 9"/>
          <p:cNvSpPr/>
          <p:nvPr>
            <p:custDataLst>
              <p:tags r:id="rId13"/>
            </p:custDataLst>
          </p:nvPr>
        </p:nvSpPr>
        <p:spPr>
          <a:xfrm>
            <a:off x="8763000" y="5040313"/>
            <a:ext cx="904875" cy="1181100"/>
          </a:xfrm>
          <a:prstGeom prst="curvedLeftArrow">
            <a:avLst/>
          </a:prstGeom>
          <a:solidFill>
            <a:srgbClr val="6096E6"/>
          </a:solidFill>
          <a:ln w="12700" cap="flat" cmpd="sng" algn="ctr">
            <a:solidFill>
              <a:srgbClr val="6096E6">
                <a:shade val="50000"/>
              </a:srgbClr>
            </a:solidFill>
            <a:prstDash val="solid"/>
            <a:miter lim="800000"/>
          </a:ln>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微软雅黑" panose="020B0503020204020204" pitchFamily="34" charset="-122"/>
              <a:cs typeface="+mn-cs"/>
            </a:endParaRPr>
          </a:p>
        </p:txBody>
      </p:sp>
      <p:sp>
        <p:nvSpPr>
          <p:cNvPr id="2" name="文本框 1"/>
          <p:cNvSpPr txBox="1"/>
          <p:nvPr/>
        </p:nvSpPr>
        <p:spPr>
          <a:xfrm>
            <a:off x="387350" y="1048385"/>
            <a:ext cx="7267575" cy="521970"/>
          </a:xfrm>
          <a:prstGeom prst="rect">
            <a:avLst/>
          </a:prstGeom>
          <a:noFill/>
        </p:spPr>
        <p:txBody>
          <a:bodyPr wrap="square" rtlCol="0">
            <a:spAutoFit/>
          </a:bodyPr>
          <a:p>
            <a:r>
              <a:rPr lang="en-US" altLang="zh-CN" sz="2800">
                <a:latin typeface="微软雅黑" panose="020B0503020204020204" pitchFamily="34" charset="-122"/>
                <a:ea typeface="微软雅黑" panose="020B0503020204020204" pitchFamily="34" charset="-122"/>
              </a:rPr>
              <a:t>Q</a:t>
            </a:r>
            <a:r>
              <a:rPr lang="zh-CN" altLang="en-US" sz="2800">
                <a:latin typeface="微软雅黑" panose="020B0503020204020204" pitchFamily="34" charset="-122"/>
                <a:ea typeface="微软雅黑" panose="020B0503020204020204" pitchFamily="34" charset="-122"/>
              </a:rPr>
              <a:t>：你觉得这些孩子都有什么共性问题？</a:t>
            </a:r>
            <a:endParaRPr lang="zh-CN" altLang="en-US" sz="2800">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circle(in)">
                                      <p:cBhvr>
                                        <p:cTn id="12" dur="2000"/>
                                        <p:tgtEl>
                                          <p:spTgt spid="15"/>
                                        </p:tgtEl>
                                      </p:cBhvr>
                                    </p:animEffect>
                                  </p:childTnLst>
                                </p:cTn>
                              </p:par>
                              <p:par>
                                <p:cTn id="13" presetID="9"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dissolve">
                                      <p:cBhvr>
                                        <p:cTn id="15" dur="500"/>
                                        <p:tgtEl>
                                          <p:spTgt spid="14"/>
                                        </p:tgtEl>
                                      </p:cBhvr>
                                    </p:animEffect>
                                  </p:childTnLst>
                                </p:cTn>
                              </p:par>
                              <p:par>
                                <p:cTn id="16" presetID="1" presetClass="entr" presetSubtype="0" fill="hold" nodeType="withEffect">
                                  <p:stCondLst>
                                    <p:cond delay="0"/>
                                  </p:stCondLst>
                                  <p:childTnLst>
                                    <p:set>
                                      <p:cBhvr>
                                        <p:cTn id="17" dur="1" fill="hold">
                                          <p:stCondLst>
                                            <p:cond delay="0"/>
                                          </p:stCondLst>
                                        </p:cTn>
                                        <p:tgtEl>
                                          <p:spTgt spid="16"/>
                                        </p:tgtEl>
                                        <p:attrNameLst>
                                          <p:attrName>style.visibility</p:attrName>
                                        </p:attrNameLst>
                                      </p:cBhvr>
                                      <p:to>
                                        <p:strVal val="visible"/>
                                      </p:to>
                                    </p:set>
                                  </p:childTnLst>
                                </p:cTn>
                              </p:par>
                              <p:par>
                                <p:cTn id="18" presetID="20" presetClass="entr" presetSubtype="0" fill="hold"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edge">
                                      <p:cBhvr>
                                        <p:cTn id="20" dur="2000"/>
                                        <p:tgtEl>
                                          <p:spTgt spid="17"/>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500" fill="hold"/>
                                        <p:tgtEl>
                                          <p:spTgt spid="20"/>
                                        </p:tgtEl>
                                        <p:attrNameLst>
                                          <p:attrName>ppt_w</p:attrName>
                                        </p:attrNameLst>
                                      </p:cBhvr>
                                      <p:tavLst>
                                        <p:tav tm="0">
                                          <p:val>
                                            <p:fltVal val="0.000000"/>
                                          </p:val>
                                        </p:tav>
                                        <p:tav tm="100000">
                                          <p:val>
                                            <p:strVal val="#ppt_w"/>
                                          </p:val>
                                        </p:tav>
                                      </p:tavLst>
                                    </p:anim>
                                    <p:anim calcmode="lin" valueType="num">
                                      <p:cBhvr>
                                        <p:cTn id="26" dur="500" fill="hold"/>
                                        <p:tgtEl>
                                          <p:spTgt spid="20"/>
                                        </p:tgtEl>
                                        <p:attrNameLst>
                                          <p:attrName>ppt_h</p:attrName>
                                        </p:attrNameLst>
                                      </p:cBhvr>
                                      <p:tavLst>
                                        <p:tav tm="0">
                                          <p:val>
                                            <p:fltVal val="0.000000"/>
                                          </p:val>
                                        </p:tav>
                                        <p:tav tm="100000">
                                          <p:val>
                                            <p:strVal val="#ppt_h"/>
                                          </p:val>
                                        </p:tav>
                                      </p:tavLst>
                                    </p:anim>
                                    <p:animEffect transition="in" filter="fade">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randombar(horizontal)">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1" grpId="0" bldLvl="0" animBg="1"/>
      <p:bldP spid="22"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graphicFrame>
        <p:nvGraphicFramePr>
          <p:cNvPr id="35" name="表格 2"/>
          <p:cNvGraphicFramePr>
            <a:graphicFrameLocks noGrp="1"/>
          </p:cNvGraphicFramePr>
          <p:nvPr/>
        </p:nvGraphicFramePr>
        <p:xfrm>
          <a:off x="2270125" y="836613"/>
          <a:ext cx="7651751" cy="5673726"/>
        </p:xfrm>
        <a:graphic>
          <a:graphicData uri="http://schemas.openxmlformats.org/drawingml/2006/table">
            <a:tbl>
              <a:tblPr/>
              <a:tblGrid>
                <a:gridCol w="1990725"/>
                <a:gridCol w="2166938"/>
                <a:gridCol w="3494088"/>
              </a:tblGrid>
              <a:tr h="741362">
                <a:tc>
                  <a:txBody>
                    <a:bodyPr/>
                    <a:lstStyle>
                      <a:defPPr>
                        <a:defRPr lang="en-US"/>
                      </a:defPPr>
                      <a:lvl1pPr marL="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1pPr>
                      <a:lvl2pPr marL="4572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2pPr>
                      <a:lvl3pPr marL="9144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3pPr>
                      <a:lvl4pPr marL="13716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4pPr>
                      <a:lvl5pPr marL="18288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5pPr>
                      <a:lvl6pPr marL="22860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6pPr>
                      <a:lvl7pPr marL="27432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7pPr>
                      <a:lvl8pPr marL="32004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8pPr>
                      <a:lvl9pPr marL="36576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9pPr>
                    </a:lstStyle>
                    <a:p>
                      <a:pPr marL="0" lvl="0" indent="0" algn="ctr" eaLnBrk="1" hangingPunct="1">
                        <a:buClr>
                          <a:schemeClr val="hlink"/>
                        </a:buClr>
                        <a:buSzPct val="70000"/>
                        <a:buFont typeface="Wingdings" panose="05000000000000000000" pitchFamily="2" charset="2"/>
                      </a:pPr>
                      <a:endParaRPr lang="zh-CN" altLang="zh-CN" sz="2800" b="1">
                        <a:solidFill>
                          <a:srgbClr val="0000FF"/>
                        </a:solidFill>
                        <a:latin typeface="华文中宋" panose="02010600040101010101" charset="-122"/>
                        <a:ea typeface="华文中宋" panose="02010600040101010101" charset="-122"/>
                      </a:endParaRPr>
                    </a:p>
                  </a:txBody>
                  <a:tcPr marL="96757" marR="96757" marT="48378" marB="48378">
                    <a:lnL w="28575">
                      <a:solidFill>
                        <a:srgbClr val="0033CC"/>
                      </a:solidFill>
                      <a:miter lim="800000"/>
                    </a:lnL>
                    <a:lnR w="12700">
                      <a:solidFill>
                        <a:srgbClr val="0033CC"/>
                      </a:solidFill>
                      <a:miter lim="800000"/>
                    </a:lnR>
                    <a:lnT w="28575">
                      <a:solidFill>
                        <a:srgbClr val="0033CC"/>
                      </a:solidFill>
                      <a:miter lim="800000"/>
                    </a:lnT>
                    <a:lnB w="12700">
                      <a:solidFill>
                        <a:srgbClr val="0033CC"/>
                      </a:solidFill>
                      <a:miter lim="800000"/>
                    </a:lnB>
                    <a:lnTlToBr w="12700">
                      <a:solidFill>
                        <a:sysClr val="windowText" lastClr="000000"/>
                      </a:solidFill>
                      <a:miter lim="800000"/>
                    </a:lnTlToBr>
                    <a:lnBlToTr w="12700" cmpd="sng">
                      <a:noFill/>
                      <a:prstDash val="solid"/>
                    </a:lnBlToTr>
                    <a:gradFill rotWithShape="0">
                      <a:gsLst>
                        <a:gs pos="0">
                          <a:srgbClr val="EEFFBD"/>
                        </a:gs>
                        <a:gs pos="50000">
                          <a:sysClr val="window" lastClr="FFFFFF"/>
                        </a:gs>
                        <a:gs pos="100000">
                          <a:srgbClr val="EEFFBD"/>
                        </a:gs>
                      </a:gsLst>
                      <a:lin ang="5400000" scaled="1"/>
                    </a:gradFill>
                  </a:tcPr>
                </a:tc>
                <a:tc>
                  <a:txBody>
                    <a:bodyPr/>
                    <a:lstStyle>
                      <a:defPPr>
                        <a:defRPr lang="en-US"/>
                      </a:defPPr>
                      <a:lvl1pPr marL="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1pPr>
                      <a:lvl2pPr marL="4572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2pPr>
                      <a:lvl3pPr marL="9144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3pPr>
                      <a:lvl4pPr marL="13716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4pPr>
                      <a:lvl5pPr marL="18288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5pPr>
                      <a:lvl6pPr marL="22860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6pPr>
                      <a:lvl7pPr marL="27432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7pPr>
                      <a:lvl8pPr marL="32004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8pPr>
                      <a:lvl9pPr marL="36576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9pPr>
                    </a:lstStyle>
                    <a:p>
                      <a:pPr marL="0" lvl="0" indent="0" algn="ctr" eaLnBrk="1" hangingPunct="1">
                        <a:buClr>
                          <a:schemeClr val="hlink"/>
                        </a:buClr>
                        <a:buSzPct val="70000"/>
                        <a:buFont typeface="Wingdings" panose="05000000000000000000" pitchFamily="2" charset="2"/>
                      </a:pPr>
                      <a:r>
                        <a:rPr lang="zh-CN" altLang="en-US" sz="2800" b="1">
                          <a:solidFill>
                            <a:srgbClr val="5F54F0"/>
                          </a:solidFill>
                          <a:latin typeface="华文中宋" panose="02010600040101010101" charset="-122"/>
                          <a:ea typeface="华文中宋" panose="02010600040101010101" charset="-122"/>
                        </a:rPr>
                        <a:t>父母</a:t>
                      </a:r>
                      <a:endParaRPr lang="zh-CN" altLang="en-US" sz="2800" b="1">
                        <a:solidFill>
                          <a:srgbClr val="5F54F0"/>
                        </a:solidFill>
                        <a:latin typeface="华文中宋" panose="02010600040101010101" charset="-122"/>
                        <a:ea typeface="华文中宋" panose="02010600040101010101" charset="-122"/>
                      </a:endParaRPr>
                    </a:p>
                  </a:txBody>
                  <a:tcPr marL="96757" marR="96757" marT="48378" marB="48378" anchor="ctr">
                    <a:lnL w="12700">
                      <a:solidFill>
                        <a:srgbClr val="0033CC"/>
                      </a:solidFill>
                      <a:miter lim="800000"/>
                    </a:lnL>
                    <a:lnR w="12700">
                      <a:solidFill>
                        <a:srgbClr val="0033CC"/>
                      </a:solidFill>
                      <a:miter lim="800000"/>
                    </a:lnR>
                    <a:lnT w="28575">
                      <a:solidFill>
                        <a:srgbClr val="0033CC"/>
                      </a:solidFill>
                      <a:miter lim="800000"/>
                    </a:lnT>
                    <a:lnB w="12700">
                      <a:solidFill>
                        <a:srgbClr val="0033CC"/>
                      </a:solidFill>
                      <a:miter lim="800000"/>
                    </a:lnB>
                    <a:lnTlToBr w="12700" cmpd="sng">
                      <a:noFill/>
                      <a:prstDash val="solid"/>
                    </a:lnTlToBr>
                    <a:lnBlToTr w="12700" cmpd="sng">
                      <a:noFill/>
                      <a:prstDash val="solid"/>
                    </a:lnBlToTr>
                    <a:gradFill rotWithShape="0">
                      <a:gsLst>
                        <a:gs pos="0">
                          <a:srgbClr val="EEFFBD"/>
                        </a:gs>
                        <a:gs pos="50000">
                          <a:sysClr val="window" lastClr="FFFFFF"/>
                        </a:gs>
                        <a:gs pos="100000">
                          <a:srgbClr val="EEFFBD"/>
                        </a:gs>
                      </a:gsLst>
                      <a:lin ang="5400000" scaled="1"/>
                    </a:gradFill>
                  </a:tcPr>
                </a:tc>
                <a:tc>
                  <a:txBody>
                    <a:bodyPr/>
                    <a:lstStyle>
                      <a:defPPr>
                        <a:defRPr lang="en-US"/>
                      </a:defPPr>
                      <a:lvl1pPr marL="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1pPr>
                      <a:lvl2pPr marL="4572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2pPr>
                      <a:lvl3pPr marL="9144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3pPr>
                      <a:lvl4pPr marL="13716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4pPr>
                      <a:lvl5pPr marL="18288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5pPr>
                      <a:lvl6pPr marL="22860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6pPr>
                      <a:lvl7pPr marL="27432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7pPr>
                      <a:lvl8pPr marL="32004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8pPr>
                      <a:lvl9pPr marL="36576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9pPr>
                    </a:lstStyle>
                    <a:p>
                      <a:pPr marL="0" lvl="0" indent="0" algn="ctr" eaLnBrk="1" hangingPunct="1">
                        <a:buClr>
                          <a:schemeClr val="hlink"/>
                        </a:buClr>
                        <a:buSzPct val="70000"/>
                        <a:buFont typeface="Wingdings" panose="05000000000000000000" pitchFamily="2" charset="2"/>
                      </a:pPr>
                      <a:r>
                        <a:rPr lang="zh-CN" altLang="en-US" sz="2800" b="1">
                          <a:solidFill>
                            <a:srgbClr val="5F54F0"/>
                          </a:solidFill>
                          <a:latin typeface="华文中宋" panose="02010600040101010101" charset="-122"/>
                          <a:ea typeface="华文中宋" panose="02010600040101010101" charset="-122"/>
                        </a:rPr>
                        <a:t>我们</a:t>
                      </a:r>
                      <a:endParaRPr lang="zh-CN" altLang="en-US" sz="2800" b="1">
                        <a:solidFill>
                          <a:srgbClr val="5F54F0"/>
                        </a:solidFill>
                        <a:latin typeface="华文中宋" panose="02010600040101010101" charset="-122"/>
                        <a:ea typeface="华文中宋" panose="02010600040101010101" charset="-122"/>
                      </a:endParaRPr>
                    </a:p>
                  </a:txBody>
                  <a:tcPr marL="96757" marR="96757" marT="48378" marB="48378" anchor="ctr">
                    <a:lnL w="12700">
                      <a:solidFill>
                        <a:srgbClr val="0033CC"/>
                      </a:solidFill>
                      <a:miter lim="800000"/>
                    </a:lnL>
                    <a:lnR w="28575">
                      <a:solidFill>
                        <a:srgbClr val="0033CC"/>
                      </a:solidFill>
                      <a:miter lim="800000"/>
                    </a:lnR>
                    <a:lnT w="28575">
                      <a:solidFill>
                        <a:srgbClr val="0033CC"/>
                      </a:solidFill>
                      <a:miter lim="800000"/>
                    </a:lnT>
                    <a:lnB w="12700">
                      <a:solidFill>
                        <a:srgbClr val="0033CC"/>
                      </a:solidFill>
                      <a:miter lim="800000"/>
                    </a:lnB>
                    <a:lnTlToBr w="12700" cmpd="sng">
                      <a:noFill/>
                      <a:prstDash val="solid"/>
                    </a:lnTlToBr>
                    <a:lnBlToTr w="12700" cmpd="sng">
                      <a:noFill/>
                      <a:prstDash val="solid"/>
                    </a:lnBlToTr>
                    <a:gradFill rotWithShape="0">
                      <a:gsLst>
                        <a:gs pos="0">
                          <a:srgbClr val="EEFFBD"/>
                        </a:gs>
                        <a:gs pos="50000">
                          <a:sysClr val="window" lastClr="FFFFFF"/>
                        </a:gs>
                        <a:gs pos="100000">
                          <a:srgbClr val="EEFFBD"/>
                        </a:gs>
                      </a:gsLst>
                      <a:lin ang="5400000" scaled="1"/>
                    </a:gradFill>
                  </a:tcPr>
                </a:tc>
              </a:tr>
              <a:tr h="660400">
                <a:tc>
                  <a:txBody>
                    <a:bodyPr/>
                    <a:lstStyle>
                      <a:defPPr>
                        <a:defRPr lang="en-US"/>
                      </a:defPPr>
                      <a:lvl1pPr marL="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1pPr>
                      <a:lvl2pPr marL="4572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2pPr>
                      <a:lvl3pPr marL="9144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3pPr>
                      <a:lvl4pPr marL="13716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4pPr>
                      <a:lvl5pPr marL="18288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5pPr>
                      <a:lvl6pPr marL="22860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6pPr>
                      <a:lvl7pPr marL="27432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7pPr>
                      <a:lvl8pPr marL="32004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8pPr>
                      <a:lvl9pPr marL="36576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9pPr>
                    </a:lstStyle>
                    <a:p>
                      <a:pPr marL="0" lvl="0" indent="0" algn="ctr" eaLnBrk="1" hangingPunct="1">
                        <a:lnSpc>
                          <a:spcPts val="4175"/>
                        </a:lnSpc>
                        <a:buClr>
                          <a:schemeClr val="hlink"/>
                        </a:buClr>
                        <a:buSzPct val="70000"/>
                        <a:buFont typeface="Wingdings" panose="05000000000000000000" pitchFamily="2" charset="2"/>
                      </a:pPr>
                      <a:r>
                        <a:rPr lang="zh-CN" altLang="en-US" sz="2800" b="1" dirty="0">
                          <a:solidFill>
                            <a:srgbClr val="5F54F0"/>
                          </a:solidFill>
                          <a:latin typeface="华文中宋" panose="02010600040101010101" charset="-122"/>
                          <a:ea typeface="华文中宋" panose="02010600040101010101" charset="-122"/>
                        </a:rPr>
                        <a:t>生理上</a:t>
                      </a:r>
                      <a:endParaRPr lang="zh-CN" altLang="en-US" sz="2800" b="1" dirty="0">
                        <a:solidFill>
                          <a:srgbClr val="5F54F0"/>
                        </a:solidFill>
                        <a:latin typeface="华文中宋" panose="02010600040101010101" charset="-122"/>
                        <a:ea typeface="华文中宋" panose="02010600040101010101" charset="-122"/>
                      </a:endParaRPr>
                    </a:p>
                  </a:txBody>
                  <a:tcPr marL="96757" marR="96757" marT="48378" marB="48378">
                    <a:lnL w="28575">
                      <a:solidFill>
                        <a:srgbClr val="0033CC"/>
                      </a:solidFill>
                      <a:miter lim="800000"/>
                    </a:lnL>
                    <a:lnR w="12700">
                      <a:solidFill>
                        <a:srgbClr val="0033CC"/>
                      </a:solidFill>
                      <a:miter lim="800000"/>
                    </a:lnR>
                    <a:lnT w="12700">
                      <a:solidFill>
                        <a:srgbClr val="0033CC"/>
                      </a:solidFill>
                      <a:miter lim="800000"/>
                    </a:lnT>
                    <a:lnB w="12700">
                      <a:solidFill>
                        <a:srgbClr val="0033CC"/>
                      </a:solidFill>
                      <a:miter lim="800000"/>
                    </a:lnB>
                    <a:lnTlToBr w="12700" cmpd="sng">
                      <a:noFill/>
                      <a:prstDash val="solid"/>
                    </a:lnTlToBr>
                    <a:lnBlToTr w="12700" cmpd="sng">
                      <a:noFill/>
                      <a:prstDash val="solid"/>
                    </a:lnBlToTr>
                    <a:gradFill rotWithShape="0">
                      <a:gsLst>
                        <a:gs pos="0">
                          <a:srgbClr val="EEFFBD"/>
                        </a:gs>
                        <a:gs pos="50000">
                          <a:sysClr val="window" lastClr="FFFFFF"/>
                        </a:gs>
                        <a:gs pos="100000">
                          <a:srgbClr val="EEFFBD"/>
                        </a:gs>
                      </a:gsLst>
                      <a:lin ang="5400000" scaled="1"/>
                    </a:gradFill>
                  </a:tcPr>
                </a:tc>
                <a:tc>
                  <a:txBody>
                    <a:bodyPr/>
                    <a:lstStyle>
                      <a:defPPr>
                        <a:defRPr lang="en-US"/>
                      </a:defPPr>
                      <a:lvl1pPr marL="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1pPr>
                      <a:lvl2pPr marL="4572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2pPr>
                      <a:lvl3pPr marL="9144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3pPr>
                      <a:lvl4pPr marL="13716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4pPr>
                      <a:lvl5pPr marL="18288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5pPr>
                      <a:lvl6pPr marL="22860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6pPr>
                      <a:lvl7pPr marL="27432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7pPr>
                      <a:lvl8pPr marL="32004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8pPr>
                      <a:lvl9pPr marL="36576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9pPr>
                    </a:lstStyle>
                    <a:p>
                      <a:pPr marL="0" lvl="0" indent="0" algn="ctr" eaLnBrk="1" hangingPunct="1">
                        <a:lnSpc>
                          <a:spcPts val="4175"/>
                        </a:lnSpc>
                        <a:buClr>
                          <a:schemeClr val="hlink"/>
                        </a:buClr>
                        <a:buSzPct val="70000"/>
                        <a:buFont typeface="Wingdings" panose="05000000000000000000" pitchFamily="2" charset="2"/>
                      </a:pPr>
                      <a:endParaRPr lang="zh-CN" altLang="zh-CN" sz="2800" b="1">
                        <a:solidFill>
                          <a:srgbClr val="0000FF"/>
                        </a:solidFill>
                        <a:latin typeface="华文中宋" panose="02010600040101010101" charset="-122"/>
                        <a:ea typeface="华文中宋" panose="02010600040101010101" charset="-122"/>
                      </a:endParaRPr>
                    </a:p>
                  </a:txBody>
                  <a:tcPr marL="96757" marR="96757" marT="48378" marB="48378">
                    <a:lnL w="12700">
                      <a:solidFill>
                        <a:srgbClr val="0033CC"/>
                      </a:solidFill>
                      <a:miter lim="800000"/>
                    </a:lnL>
                    <a:lnR w="12700">
                      <a:solidFill>
                        <a:srgbClr val="0033CC"/>
                      </a:solidFill>
                      <a:miter lim="800000"/>
                    </a:lnR>
                    <a:lnT w="12700">
                      <a:solidFill>
                        <a:srgbClr val="0033CC"/>
                      </a:solidFill>
                      <a:miter lim="800000"/>
                    </a:lnT>
                    <a:lnB w="12700">
                      <a:solidFill>
                        <a:srgbClr val="0033CC"/>
                      </a:solidFill>
                      <a:miter lim="800000"/>
                    </a:lnB>
                    <a:lnTlToBr w="12700" cmpd="sng">
                      <a:noFill/>
                      <a:prstDash val="solid"/>
                    </a:lnTlToBr>
                    <a:lnBlToTr w="12700" cmpd="sng">
                      <a:noFill/>
                      <a:prstDash val="solid"/>
                    </a:lnBlToTr>
                    <a:gradFill rotWithShape="0">
                      <a:gsLst>
                        <a:gs pos="0">
                          <a:srgbClr val="EEFFBD"/>
                        </a:gs>
                        <a:gs pos="50000">
                          <a:sysClr val="window" lastClr="FFFFFF"/>
                        </a:gs>
                        <a:gs pos="100000">
                          <a:srgbClr val="EEFFBD"/>
                        </a:gs>
                      </a:gsLst>
                      <a:lin ang="5400000" scaled="1"/>
                    </a:gradFill>
                  </a:tcPr>
                </a:tc>
                <a:tc>
                  <a:txBody>
                    <a:bodyPr/>
                    <a:lstStyle>
                      <a:defPPr>
                        <a:defRPr lang="en-US"/>
                      </a:defPPr>
                      <a:lvl1pPr marL="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1pPr>
                      <a:lvl2pPr marL="4572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2pPr>
                      <a:lvl3pPr marL="9144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3pPr>
                      <a:lvl4pPr marL="13716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4pPr>
                      <a:lvl5pPr marL="18288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5pPr>
                      <a:lvl6pPr marL="22860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6pPr>
                      <a:lvl7pPr marL="27432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7pPr>
                      <a:lvl8pPr marL="32004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8pPr>
                      <a:lvl9pPr marL="36576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9pPr>
                    </a:lstStyle>
                    <a:p>
                      <a:pPr marL="0" lvl="0" indent="0" algn="ctr" eaLnBrk="1" hangingPunct="1">
                        <a:lnSpc>
                          <a:spcPts val="4175"/>
                        </a:lnSpc>
                        <a:buClr>
                          <a:schemeClr val="hlink"/>
                        </a:buClr>
                        <a:buSzPct val="70000"/>
                        <a:buFont typeface="Wingdings" panose="05000000000000000000" pitchFamily="2" charset="2"/>
                      </a:pPr>
                      <a:endParaRPr lang="zh-CN" altLang="zh-CN" sz="2800" b="1">
                        <a:solidFill>
                          <a:srgbClr val="0000FF"/>
                        </a:solidFill>
                        <a:latin typeface="华文中宋" panose="02010600040101010101" charset="-122"/>
                        <a:ea typeface="华文中宋" panose="02010600040101010101" charset="-122"/>
                      </a:endParaRPr>
                    </a:p>
                  </a:txBody>
                  <a:tcPr marL="96757" marR="96757" marT="48378" marB="48378">
                    <a:lnL w="12700">
                      <a:solidFill>
                        <a:srgbClr val="0033CC"/>
                      </a:solidFill>
                      <a:miter lim="800000"/>
                    </a:lnL>
                    <a:lnR w="28575">
                      <a:solidFill>
                        <a:srgbClr val="0033CC"/>
                      </a:solidFill>
                      <a:miter lim="800000"/>
                    </a:lnR>
                    <a:lnT w="12700">
                      <a:solidFill>
                        <a:srgbClr val="0033CC"/>
                      </a:solidFill>
                      <a:miter lim="800000"/>
                    </a:lnT>
                    <a:lnB w="12700">
                      <a:solidFill>
                        <a:srgbClr val="0033CC"/>
                      </a:solidFill>
                      <a:miter lim="800000"/>
                    </a:lnB>
                    <a:lnTlToBr w="12700" cmpd="sng">
                      <a:noFill/>
                      <a:prstDash val="solid"/>
                    </a:lnTlToBr>
                    <a:lnBlToTr w="12700" cmpd="sng">
                      <a:noFill/>
                      <a:prstDash val="solid"/>
                    </a:lnBlToTr>
                    <a:gradFill rotWithShape="0">
                      <a:gsLst>
                        <a:gs pos="0">
                          <a:srgbClr val="EEFFBD"/>
                        </a:gs>
                        <a:gs pos="50000">
                          <a:sysClr val="window" lastClr="FFFFFF"/>
                        </a:gs>
                        <a:gs pos="100000">
                          <a:srgbClr val="EEFFBD"/>
                        </a:gs>
                      </a:gsLst>
                      <a:lin ang="5400000" scaled="1"/>
                    </a:gradFill>
                  </a:tcPr>
                </a:tc>
              </a:tr>
              <a:tr h="660400">
                <a:tc>
                  <a:txBody>
                    <a:bodyPr/>
                    <a:lstStyle>
                      <a:defPPr>
                        <a:defRPr lang="en-US"/>
                      </a:defPPr>
                      <a:lvl1pPr marL="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1pPr>
                      <a:lvl2pPr marL="4572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2pPr>
                      <a:lvl3pPr marL="9144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3pPr>
                      <a:lvl4pPr marL="13716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4pPr>
                      <a:lvl5pPr marL="18288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5pPr>
                      <a:lvl6pPr marL="22860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6pPr>
                      <a:lvl7pPr marL="27432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7pPr>
                      <a:lvl8pPr marL="32004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8pPr>
                      <a:lvl9pPr marL="36576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9pPr>
                    </a:lstStyle>
                    <a:p>
                      <a:pPr marL="0" lvl="0" indent="0" algn="ctr" eaLnBrk="1" hangingPunct="1">
                        <a:lnSpc>
                          <a:spcPts val="4175"/>
                        </a:lnSpc>
                        <a:buClr>
                          <a:schemeClr val="hlink"/>
                        </a:buClr>
                        <a:buSzPct val="70000"/>
                        <a:buFont typeface="Wingdings" panose="05000000000000000000" pitchFamily="2" charset="2"/>
                      </a:pPr>
                      <a:r>
                        <a:rPr lang="zh-CN" altLang="en-US" sz="2800" b="1">
                          <a:solidFill>
                            <a:srgbClr val="5F54F0"/>
                          </a:solidFill>
                          <a:latin typeface="华文中宋" panose="02010600040101010101" charset="-122"/>
                          <a:ea typeface="华文中宋" panose="02010600040101010101" charset="-122"/>
                        </a:rPr>
                        <a:t>心理上</a:t>
                      </a:r>
                      <a:endParaRPr lang="zh-CN" altLang="en-US" sz="2800" b="1">
                        <a:solidFill>
                          <a:srgbClr val="5F54F0"/>
                        </a:solidFill>
                        <a:latin typeface="华文中宋" panose="02010600040101010101" charset="-122"/>
                        <a:ea typeface="华文中宋" panose="02010600040101010101" charset="-122"/>
                      </a:endParaRPr>
                    </a:p>
                  </a:txBody>
                  <a:tcPr marL="96757" marR="96757" marT="48378" marB="48378" anchor="ctr">
                    <a:lnL w="28575">
                      <a:solidFill>
                        <a:srgbClr val="0033CC"/>
                      </a:solidFill>
                      <a:miter lim="800000"/>
                    </a:lnL>
                    <a:lnR w="12700">
                      <a:solidFill>
                        <a:srgbClr val="0033CC"/>
                      </a:solidFill>
                      <a:miter lim="800000"/>
                    </a:lnR>
                    <a:lnT w="12700">
                      <a:solidFill>
                        <a:srgbClr val="0033CC"/>
                      </a:solidFill>
                      <a:miter lim="800000"/>
                    </a:lnT>
                    <a:lnB w="12700">
                      <a:solidFill>
                        <a:srgbClr val="0033CC"/>
                      </a:solidFill>
                      <a:miter lim="800000"/>
                    </a:lnB>
                    <a:lnTlToBr w="12700" cmpd="sng">
                      <a:noFill/>
                      <a:prstDash val="solid"/>
                    </a:lnTlToBr>
                    <a:lnBlToTr w="12700" cmpd="sng">
                      <a:noFill/>
                      <a:prstDash val="solid"/>
                    </a:lnBlToTr>
                    <a:gradFill rotWithShape="0">
                      <a:gsLst>
                        <a:gs pos="0">
                          <a:srgbClr val="EEFFBD"/>
                        </a:gs>
                        <a:gs pos="50000">
                          <a:sysClr val="window" lastClr="FFFFFF"/>
                        </a:gs>
                        <a:gs pos="100000">
                          <a:srgbClr val="EEFFBD"/>
                        </a:gs>
                      </a:gsLst>
                      <a:lin ang="5400000" scaled="1"/>
                    </a:gradFill>
                  </a:tcPr>
                </a:tc>
                <a:tc>
                  <a:txBody>
                    <a:bodyPr/>
                    <a:lstStyle>
                      <a:defPPr>
                        <a:defRPr lang="en-US"/>
                      </a:defPPr>
                      <a:lvl1pPr marL="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1pPr>
                      <a:lvl2pPr marL="4572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2pPr>
                      <a:lvl3pPr marL="9144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3pPr>
                      <a:lvl4pPr marL="13716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4pPr>
                      <a:lvl5pPr marL="18288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5pPr>
                      <a:lvl6pPr marL="22860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6pPr>
                      <a:lvl7pPr marL="27432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7pPr>
                      <a:lvl8pPr marL="32004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8pPr>
                      <a:lvl9pPr marL="36576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9pPr>
                    </a:lstStyle>
                    <a:p>
                      <a:pPr marL="0" lvl="0" indent="0" algn="ctr" eaLnBrk="1" hangingPunct="1">
                        <a:lnSpc>
                          <a:spcPts val="4175"/>
                        </a:lnSpc>
                        <a:buClr>
                          <a:schemeClr val="hlink"/>
                        </a:buClr>
                        <a:buSzPct val="70000"/>
                        <a:buFont typeface="Wingdings" panose="05000000000000000000" pitchFamily="2" charset="2"/>
                      </a:pPr>
                      <a:r>
                        <a:rPr lang="en-US" altLang="zh-CN" sz="2800" b="1">
                          <a:solidFill>
                            <a:srgbClr val="0000FF"/>
                          </a:solidFill>
                          <a:latin typeface="华文中宋" panose="02010600040101010101" charset="-122"/>
                          <a:ea typeface="华文中宋" panose="02010600040101010101" charset="-122"/>
                        </a:rPr>
                        <a:t>    </a:t>
                      </a:r>
                      <a:endParaRPr lang="zh-CN" altLang="en-US" sz="2800" b="1">
                        <a:solidFill>
                          <a:srgbClr val="0000FF"/>
                        </a:solidFill>
                        <a:latin typeface="华文中宋" panose="02010600040101010101" charset="-122"/>
                        <a:ea typeface="华文中宋" panose="02010600040101010101" charset="-122"/>
                      </a:endParaRPr>
                    </a:p>
                  </a:txBody>
                  <a:tcPr marL="96757" marR="96757" marT="48378" marB="48378">
                    <a:lnL w="12700">
                      <a:solidFill>
                        <a:srgbClr val="0033CC"/>
                      </a:solidFill>
                      <a:miter lim="800000"/>
                    </a:lnL>
                    <a:lnR w="12700">
                      <a:solidFill>
                        <a:srgbClr val="0033CC"/>
                      </a:solidFill>
                      <a:miter lim="800000"/>
                    </a:lnR>
                    <a:lnT w="12700">
                      <a:solidFill>
                        <a:srgbClr val="0033CC"/>
                      </a:solidFill>
                      <a:miter lim="800000"/>
                    </a:lnT>
                    <a:lnB w="12700">
                      <a:solidFill>
                        <a:srgbClr val="0033CC"/>
                      </a:solidFill>
                      <a:miter lim="800000"/>
                    </a:lnB>
                    <a:lnTlToBr w="12700" cmpd="sng">
                      <a:noFill/>
                      <a:prstDash val="solid"/>
                    </a:lnTlToBr>
                    <a:lnBlToTr w="12700" cmpd="sng">
                      <a:noFill/>
                      <a:prstDash val="solid"/>
                    </a:lnBlToTr>
                    <a:gradFill rotWithShape="0">
                      <a:gsLst>
                        <a:gs pos="0">
                          <a:srgbClr val="EEFFBD"/>
                        </a:gs>
                        <a:gs pos="50000">
                          <a:sysClr val="window" lastClr="FFFFFF"/>
                        </a:gs>
                        <a:gs pos="100000">
                          <a:srgbClr val="EEFFBD"/>
                        </a:gs>
                      </a:gsLst>
                      <a:lin ang="5400000" scaled="1"/>
                    </a:gradFill>
                  </a:tcPr>
                </a:tc>
                <a:tc>
                  <a:txBody>
                    <a:bodyPr/>
                    <a:lstStyle>
                      <a:defPPr>
                        <a:defRPr lang="en-US"/>
                      </a:defPPr>
                      <a:lvl1pPr marL="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1pPr>
                      <a:lvl2pPr marL="4572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2pPr>
                      <a:lvl3pPr marL="9144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3pPr>
                      <a:lvl4pPr marL="13716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4pPr>
                      <a:lvl5pPr marL="18288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5pPr>
                      <a:lvl6pPr marL="22860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6pPr>
                      <a:lvl7pPr marL="27432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7pPr>
                      <a:lvl8pPr marL="32004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8pPr>
                      <a:lvl9pPr marL="36576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9pPr>
                    </a:lstStyle>
                    <a:p>
                      <a:pPr marL="0" lvl="0" indent="0" algn="ctr" eaLnBrk="1" hangingPunct="1">
                        <a:lnSpc>
                          <a:spcPts val="4175"/>
                        </a:lnSpc>
                        <a:buClr>
                          <a:schemeClr val="hlink"/>
                        </a:buClr>
                        <a:buSzPct val="70000"/>
                        <a:buFont typeface="Wingdings" panose="05000000000000000000" pitchFamily="2" charset="2"/>
                      </a:pPr>
                      <a:endParaRPr lang="zh-CN" altLang="zh-CN" sz="2800" b="1">
                        <a:solidFill>
                          <a:srgbClr val="0000FF"/>
                        </a:solidFill>
                        <a:latin typeface="华文中宋" panose="02010600040101010101" charset="-122"/>
                        <a:ea typeface="华文中宋" panose="02010600040101010101" charset="-122"/>
                      </a:endParaRPr>
                    </a:p>
                  </a:txBody>
                  <a:tcPr marL="96757" marR="96757" marT="48378" marB="48378">
                    <a:lnL w="12700">
                      <a:solidFill>
                        <a:srgbClr val="0033CC"/>
                      </a:solidFill>
                      <a:miter lim="800000"/>
                    </a:lnL>
                    <a:lnR w="28575">
                      <a:solidFill>
                        <a:srgbClr val="0033CC"/>
                      </a:solidFill>
                      <a:miter lim="800000"/>
                    </a:lnR>
                    <a:lnT w="12700">
                      <a:solidFill>
                        <a:srgbClr val="0033CC"/>
                      </a:solidFill>
                      <a:miter lim="800000"/>
                    </a:lnT>
                    <a:lnB w="12700">
                      <a:solidFill>
                        <a:srgbClr val="0033CC"/>
                      </a:solidFill>
                      <a:miter lim="800000"/>
                    </a:lnB>
                    <a:lnTlToBr w="12700" cmpd="sng">
                      <a:noFill/>
                      <a:prstDash val="solid"/>
                    </a:lnTlToBr>
                    <a:lnBlToTr w="12700" cmpd="sng">
                      <a:noFill/>
                      <a:prstDash val="solid"/>
                    </a:lnBlToTr>
                    <a:gradFill rotWithShape="0">
                      <a:gsLst>
                        <a:gs pos="0">
                          <a:srgbClr val="EEFFBD"/>
                        </a:gs>
                        <a:gs pos="50000">
                          <a:sysClr val="window" lastClr="FFFFFF"/>
                        </a:gs>
                        <a:gs pos="100000">
                          <a:srgbClr val="EEFFBD"/>
                        </a:gs>
                      </a:gsLst>
                      <a:lin ang="5400000" scaled="1"/>
                    </a:gradFill>
                  </a:tcPr>
                </a:tc>
              </a:tr>
              <a:tr h="660400">
                <a:tc>
                  <a:txBody>
                    <a:bodyPr/>
                    <a:lstStyle>
                      <a:defPPr>
                        <a:defRPr lang="en-US"/>
                      </a:defPPr>
                      <a:lvl1pPr marL="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1pPr>
                      <a:lvl2pPr marL="4572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2pPr>
                      <a:lvl3pPr marL="9144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3pPr>
                      <a:lvl4pPr marL="13716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4pPr>
                      <a:lvl5pPr marL="18288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5pPr>
                      <a:lvl6pPr marL="22860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6pPr>
                      <a:lvl7pPr marL="27432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7pPr>
                      <a:lvl8pPr marL="32004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8pPr>
                      <a:lvl9pPr marL="36576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9pPr>
                    </a:lstStyle>
                    <a:p>
                      <a:pPr marL="0" lvl="0" indent="0" algn="ctr" eaLnBrk="1" hangingPunct="1">
                        <a:lnSpc>
                          <a:spcPts val="4175"/>
                        </a:lnSpc>
                        <a:buClr>
                          <a:schemeClr val="hlink"/>
                        </a:buClr>
                        <a:buSzPct val="70000"/>
                        <a:buFont typeface="Wingdings" panose="05000000000000000000" pitchFamily="2" charset="2"/>
                      </a:pPr>
                      <a:r>
                        <a:rPr lang="zh-CN" altLang="en-US" sz="2800" b="1">
                          <a:solidFill>
                            <a:srgbClr val="5F54F0"/>
                          </a:solidFill>
                          <a:latin typeface="华文中宋" panose="02010600040101010101" charset="-122"/>
                          <a:ea typeface="华文中宋" panose="02010600040101010101" charset="-122"/>
                        </a:rPr>
                        <a:t>阅历上</a:t>
                      </a:r>
                      <a:endParaRPr lang="zh-CN" altLang="en-US" sz="2800" b="1">
                        <a:solidFill>
                          <a:srgbClr val="5F54F0"/>
                        </a:solidFill>
                        <a:latin typeface="华文中宋" panose="02010600040101010101" charset="-122"/>
                        <a:ea typeface="华文中宋" panose="02010600040101010101" charset="-122"/>
                      </a:endParaRPr>
                    </a:p>
                  </a:txBody>
                  <a:tcPr marL="96757" marR="96757" marT="48378" marB="48378">
                    <a:lnL w="28575">
                      <a:solidFill>
                        <a:srgbClr val="0033CC"/>
                      </a:solidFill>
                      <a:miter lim="800000"/>
                    </a:lnL>
                    <a:lnR w="12700">
                      <a:solidFill>
                        <a:srgbClr val="0033CC"/>
                      </a:solidFill>
                      <a:miter lim="800000"/>
                    </a:lnR>
                    <a:lnT w="12700">
                      <a:solidFill>
                        <a:srgbClr val="0033CC"/>
                      </a:solidFill>
                      <a:miter lim="800000"/>
                    </a:lnT>
                    <a:lnB w="12700">
                      <a:solidFill>
                        <a:srgbClr val="0033CC"/>
                      </a:solidFill>
                      <a:miter lim="800000"/>
                    </a:lnB>
                    <a:lnTlToBr w="12700" cmpd="sng">
                      <a:noFill/>
                      <a:prstDash val="solid"/>
                    </a:lnTlToBr>
                    <a:lnBlToTr w="12700" cmpd="sng">
                      <a:noFill/>
                      <a:prstDash val="solid"/>
                    </a:lnBlToTr>
                    <a:gradFill rotWithShape="0">
                      <a:gsLst>
                        <a:gs pos="0">
                          <a:srgbClr val="EEFFBD"/>
                        </a:gs>
                        <a:gs pos="50000">
                          <a:sysClr val="window" lastClr="FFFFFF"/>
                        </a:gs>
                        <a:gs pos="100000">
                          <a:srgbClr val="EEFFBD"/>
                        </a:gs>
                      </a:gsLst>
                      <a:lin ang="5400000" scaled="1"/>
                    </a:gradFill>
                  </a:tcPr>
                </a:tc>
                <a:tc>
                  <a:txBody>
                    <a:bodyPr/>
                    <a:lstStyle>
                      <a:defPPr>
                        <a:defRPr lang="en-US"/>
                      </a:defPPr>
                      <a:lvl1pPr marL="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1pPr>
                      <a:lvl2pPr marL="4572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2pPr>
                      <a:lvl3pPr marL="9144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3pPr>
                      <a:lvl4pPr marL="13716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4pPr>
                      <a:lvl5pPr marL="18288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5pPr>
                      <a:lvl6pPr marL="22860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6pPr>
                      <a:lvl7pPr marL="27432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7pPr>
                      <a:lvl8pPr marL="32004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8pPr>
                      <a:lvl9pPr marL="36576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9pPr>
                    </a:lstStyle>
                    <a:p>
                      <a:pPr marL="0" lvl="0" indent="0" algn="ctr" eaLnBrk="1" hangingPunct="1">
                        <a:lnSpc>
                          <a:spcPts val="4175"/>
                        </a:lnSpc>
                        <a:buClr>
                          <a:schemeClr val="hlink"/>
                        </a:buClr>
                        <a:buSzPct val="70000"/>
                        <a:buFont typeface="Wingdings" panose="05000000000000000000" pitchFamily="2" charset="2"/>
                      </a:pPr>
                      <a:endParaRPr lang="zh-CN" altLang="zh-CN" sz="2800" b="1">
                        <a:solidFill>
                          <a:srgbClr val="0000FF"/>
                        </a:solidFill>
                        <a:latin typeface="华文中宋" panose="02010600040101010101" charset="-122"/>
                        <a:ea typeface="华文中宋" panose="02010600040101010101" charset="-122"/>
                      </a:endParaRPr>
                    </a:p>
                  </a:txBody>
                  <a:tcPr marL="96757" marR="96757" marT="48378" marB="48378">
                    <a:lnL w="12700">
                      <a:solidFill>
                        <a:srgbClr val="0033CC"/>
                      </a:solidFill>
                      <a:miter lim="800000"/>
                    </a:lnL>
                    <a:lnR w="12700">
                      <a:solidFill>
                        <a:srgbClr val="0033CC"/>
                      </a:solidFill>
                      <a:miter lim="800000"/>
                    </a:lnR>
                    <a:lnT w="12700">
                      <a:solidFill>
                        <a:srgbClr val="0033CC"/>
                      </a:solidFill>
                      <a:miter lim="800000"/>
                    </a:lnT>
                    <a:lnB w="12700">
                      <a:solidFill>
                        <a:srgbClr val="0033CC"/>
                      </a:solidFill>
                      <a:miter lim="800000"/>
                    </a:lnB>
                    <a:lnTlToBr w="12700" cmpd="sng">
                      <a:noFill/>
                      <a:prstDash val="solid"/>
                    </a:lnTlToBr>
                    <a:lnBlToTr w="12700" cmpd="sng">
                      <a:noFill/>
                      <a:prstDash val="solid"/>
                    </a:lnBlToTr>
                    <a:gradFill rotWithShape="0">
                      <a:gsLst>
                        <a:gs pos="0">
                          <a:srgbClr val="EEFFBD"/>
                        </a:gs>
                        <a:gs pos="50000">
                          <a:sysClr val="window" lastClr="FFFFFF"/>
                        </a:gs>
                        <a:gs pos="100000">
                          <a:srgbClr val="EEFFBD"/>
                        </a:gs>
                      </a:gsLst>
                      <a:lin ang="5400000" scaled="1"/>
                    </a:gradFill>
                  </a:tcPr>
                </a:tc>
                <a:tc>
                  <a:txBody>
                    <a:bodyPr/>
                    <a:lstStyle>
                      <a:defPPr>
                        <a:defRPr lang="en-US"/>
                      </a:defPPr>
                      <a:lvl1pPr marL="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1pPr>
                      <a:lvl2pPr marL="4572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2pPr>
                      <a:lvl3pPr marL="9144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3pPr>
                      <a:lvl4pPr marL="13716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4pPr>
                      <a:lvl5pPr marL="18288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5pPr>
                      <a:lvl6pPr marL="22860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6pPr>
                      <a:lvl7pPr marL="27432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7pPr>
                      <a:lvl8pPr marL="32004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8pPr>
                      <a:lvl9pPr marL="36576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9pPr>
                    </a:lstStyle>
                    <a:p>
                      <a:pPr marL="0" lvl="0" indent="0" algn="ctr" eaLnBrk="1" hangingPunct="1">
                        <a:lnSpc>
                          <a:spcPts val="4175"/>
                        </a:lnSpc>
                        <a:buClr>
                          <a:schemeClr val="hlink"/>
                        </a:buClr>
                        <a:buSzPct val="70000"/>
                        <a:buFont typeface="Wingdings" panose="05000000000000000000" pitchFamily="2" charset="2"/>
                      </a:pPr>
                      <a:endParaRPr lang="zh-CN" altLang="zh-CN" sz="2800" b="1" dirty="0">
                        <a:solidFill>
                          <a:srgbClr val="0000FF"/>
                        </a:solidFill>
                        <a:latin typeface="华文中宋" panose="02010600040101010101" charset="-122"/>
                        <a:ea typeface="华文中宋" panose="02010600040101010101" charset="-122"/>
                      </a:endParaRPr>
                    </a:p>
                  </a:txBody>
                  <a:tcPr marL="96757" marR="96757" marT="48378" marB="48378">
                    <a:lnL w="12700">
                      <a:solidFill>
                        <a:srgbClr val="0033CC"/>
                      </a:solidFill>
                      <a:miter lim="800000"/>
                    </a:lnL>
                    <a:lnR w="28575">
                      <a:solidFill>
                        <a:srgbClr val="0033CC"/>
                      </a:solidFill>
                      <a:miter lim="800000"/>
                    </a:lnR>
                    <a:lnT w="12700">
                      <a:solidFill>
                        <a:srgbClr val="0033CC"/>
                      </a:solidFill>
                      <a:miter lim="800000"/>
                    </a:lnT>
                    <a:lnB w="12700">
                      <a:solidFill>
                        <a:srgbClr val="0033CC"/>
                      </a:solidFill>
                      <a:miter lim="800000"/>
                    </a:lnB>
                    <a:lnTlToBr w="12700" cmpd="sng">
                      <a:noFill/>
                      <a:prstDash val="solid"/>
                    </a:lnTlToBr>
                    <a:lnBlToTr w="12700" cmpd="sng">
                      <a:noFill/>
                      <a:prstDash val="solid"/>
                    </a:lnBlToTr>
                    <a:gradFill rotWithShape="0">
                      <a:gsLst>
                        <a:gs pos="0">
                          <a:srgbClr val="EEFFBD"/>
                        </a:gs>
                        <a:gs pos="50000">
                          <a:sysClr val="window" lastClr="FFFFFF"/>
                        </a:gs>
                        <a:gs pos="100000">
                          <a:srgbClr val="EEFFBD"/>
                        </a:gs>
                      </a:gsLst>
                      <a:lin ang="5400000" scaled="1"/>
                    </a:gradFill>
                  </a:tcPr>
                </a:tc>
              </a:tr>
              <a:tr h="660400">
                <a:tc>
                  <a:txBody>
                    <a:bodyPr/>
                    <a:lstStyle>
                      <a:defPPr>
                        <a:defRPr lang="en-US"/>
                      </a:defPPr>
                      <a:lvl1pPr marL="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1pPr>
                      <a:lvl2pPr marL="4572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2pPr>
                      <a:lvl3pPr marL="9144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3pPr>
                      <a:lvl4pPr marL="13716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4pPr>
                      <a:lvl5pPr marL="18288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5pPr>
                      <a:lvl6pPr marL="22860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6pPr>
                      <a:lvl7pPr marL="27432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7pPr>
                      <a:lvl8pPr marL="32004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8pPr>
                      <a:lvl9pPr marL="36576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9pPr>
                    </a:lstStyle>
                    <a:p>
                      <a:pPr marL="0" lvl="0" indent="0" algn="ctr" eaLnBrk="1" hangingPunct="1">
                        <a:lnSpc>
                          <a:spcPts val="4175"/>
                        </a:lnSpc>
                        <a:buClr>
                          <a:schemeClr val="hlink"/>
                        </a:buClr>
                        <a:buSzPct val="70000"/>
                        <a:buFont typeface="Wingdings" panose="05000000000000000000" pitchFamily="2" charset="2"/>
                      </a:pPr>
                      <a:r>
                        <a:rPr lang="zh-CN" altLang="en-US" sz="2800" b="1">
                          <a:solidFill>
                            <a:srgbClr val="5F54F0"/>
                          </a:solidFill>
                          <a:latin typeface="华文中宋" panose="02010600040101010101" charset="-122"/>
                          <a:ea typeface="华文中宋" panose="02010600040101010101" charset="-122"/>
                        </a:rPr>
                        <a:t>知识上</a:t>
                      </a:r>
                      <a:endParaRPr lang="zh-CN" altLang="en-US" sz="2800" b="1">
                        <a:solidFill>
                          <a:srgbClr val="5F54F0"/>
                        </a:solidFill>
                        <a:latin typeface="华文中宋" panose="02010600040101010101" charset="-122"/>
                        <a:ea typeface="华文中宋" panose="02010600040101010101" charset="-122"/>
                      </a:endParaRPr>
                    </a:p>
                  </a:txBody>
                  <a:tcPr marL="96757" marR="96757" marT="48378" marB="48378">
                    <a:lnL w="28575">
                      <a:solidFill>
                        <a:srgbClr val="0033CC"/>
                      </a:solidFill>
                      <a:miter lim="800000"/>
                    </a:lnL>
                    <a:lnR w="12700">
                      <a:solidFill>
                        <a:srgbClr val="0033CC"/>
                      </a:solidFill>
                      <a:miter lim="800000"/>
                    </a:lnR>
                    <a:lnT w="12700">
                      <a:solidFill>
                        <a:srgbClr val="0033CC"/>
                      </a:solidFill>
                      <a:miter lim="800000"/>
                    </a:lnT>
                    <a:lnB w="12700">
                      <a:solidFill>
                        <a:srgbClr val="0033CC"/>
                      </a:solidFill>
                      <a:miter lim="800000"/>
                    </a:lnB>
                    <a:lnTlToBr w="12700" cmpd="sng">
                      <a:noFill/>
                      <a:prstDash val="solid"/>
                    </a:lnTlToBr>
                    <a:lnBlToTr w="12700" cmpd="sng">
                      <a:noFill/>
                      <a:prstDash val="solid"/>
                    </a:lnBlToTr>
                    <a:gradFill rotWithShape="0">
                      <a:gsLst>
                        <a:gs pos="0">
                          <a:srgbClr val="EEFFBD"/>
                        </a:gs>
                        <a:gs pos="50000">
                          <a:sysClr val="window" lastClr="FFFFFF"/>
                        </a:gs>
                        <a:gs pos="100000">
                          <a:srgbClr val="EEFFBD"/>
                        </a:gs>
                      </a:gsLst>
                      <a:lin ang="5400000" scaled="1"/>
                    </a:gradFill>
                  </a:tcPr>
                </a:tc>
                <a:tc>
                  <a:txBody>
                    <a:bodyPr/>
                    <a:lstStyle>
                      <a:defPPr>
                        <a:defRPr lang="en-US"/>
                      </a:defPPr>
                      <a:lvl1pPr marL="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1pPr>
                      <a:lvl2pPr marL="4572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2pPr>
                      <a:lvl3pPr marL="9144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3pPr>
                      <a:lvl4pPr marL="13716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4pPr>
                      <a:lvl5pPr marL="18288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5pPr>
                      <a:lvl6pPr marL="22860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6pPr>
                      <a:lvl7pPr marL="27432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7pPr>
                      <a:lvl8pPr marL="32004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8pPr>
                      <a:lvl9pPr marL="36576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9pPr>
                    </a:lstStyle>
                    <a:p>
                      <a:pPr marL="0" lvl="0" indent="0" algn="ctr" eaLnBrk="1" hangingPunct="1">
                        <a:lnSpc>
                          <a:spcPts val="4175"/>
                        </a:lnSpc>
                        <a:buClr>
                          <a:schemeClr val="hlink"/>
                        </a:buClr>
                        <a:buSzPct val="70000"/>
                        <a:buFont typeface="Wingdings" panose="05000000000000000000" pitchFamily="2" charset="2"/>
                      </a:pPr>
                      <a:endParaRPr lang="zh-CN" altLang="zh-CN" sz="2800" b="1">
                        <a:solidFill>
                          <a:srgbClr val="0000FF"/>
                        </a:solidFill>
                        <a:latin typeface="华文中宋" panose="02010600040101010101" charset="-122"/>
                        <a:ea typeface="华文中宋" panose="02010600040101010101" charset="-122"/>
                      </a:endParaRPr>
                    </a:p>
                  </a:txBody>
                  <a:tcPr marL="96757" marR="96757" marT="48378" marB="48378">
                    <a:lnL w="12700">
                      <a:solidFill>
                        <a:srgbClr val="0033CC"/>
                      </a:solidFill>
                      <a:miter lim="800000"/>
                    </a:lnL>
                    <a:lnR w="12700">
                      <a:solidFill>
                        <a:srgbClr val="0033CC"/>
                      </a:solidFill>
                      <a:miter lim="800000"/>
                    </a:lnR>
                    <a:lnT w="12700">
                      <a:solidFill>
                        <a:srgbClr val="0033CC"/>
                      </a:solidFill>
                      <a:miter lim="800000"/>
                    </a:lnT>
                    <a:lnB w="12700">
                      <a:solidFill>
                        <a:srgbClr val="0033CC"/>
                      </a:solidFill>
                      <a:miter lim="800000"/>
                    </a:lnB>
                    <a:lnTlToBr w="12700" cmpd="sng">
                      <a:noFill/>
                      <a:prstDash val="solid"/>
                    </a:lnTlToBr>
                    <a:lnBlToTr w="12700" cmpd="sng">
                      <a:noFill/>
                      <a:prstDash val="solid"/>
                    </a:lnBlToTr>
                    <a:gradFill rotWithShape="0">
                      <a:gsLst>
                        <a:gs pos="0">
                          <a:srgbClr val="EEFFBD"/>
                        </a:gs>
                        <a:gs pos="50000">
                          <a:sysClr val="window" lastClr="FFFFFF"/>
                        </a:gs>
                        <a:gs pos="100000">
                          <a:srgbClr val="EEFFBD"/>
                        </a:gs>
                      </a:gsLst>
                      <a:lin ang="5400000" scaled="1"/>
                    </a:gradFill>
                  </a:tcPr>
                </a:tc>
                <a:tc>
                  <a:txBody>
                    <a:bodyPr/>
                    <a:lstStyle>
                      <a:defPPr>
                        <a:defRPr lang="en-US"/>
                      </a:defPPr>
                      <a:lvl1pPr marL="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1pPr>
                      <a:lvl2pPr marL="4572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2pPr>
                      <a:lvl3pPr marL="9144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3pPr>
                      <a:lvl4pPr marL="13716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4pPr>
                      <a:lvl5pPr marL="18288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5pPr>
                      <a:lvl6pPr marL="22860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6pPr>
                      <a:lvl7pPr marL="27432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7pPr>
                      <a:lvl8pPr marL="32004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8pPr>
                      <a:lvl9pPr marL="36576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9pPr>
                    </a:lstStyle>
                    <a:p>
                      <a:pPr marL="0" lvl="0" indent="0" algn="ctr" eaLnBrk="1" hangingPunct="1">
                        <a:lnSpc>
                          <a:spcPts val="4175"/>
                        </a:lnSpc>
                        <a:buClr>
                          <a:schemeClr val="hlink"/>
                        </a:buClr>
                        <a:buSzPct val="70000"/>
                        <a:buFont typeface="Wingdings" panose="05000000000000000000" pitchFamily="2" charset="2"/>
                      </a:pPr>
                      <a:endParaRPr lang="zh-CN" altLang="zh-CN" sz="2800" b="1">
                        <a:solidFill>
                          <a:srgbClr val="0000FF"/>
                        </a:solidFill>
                        <a:latin typeface="华文中宋" panose="02010600040101010101" charset="-122"/>
                        <a:ea typeface="华文中宋" panose="02010600040101010101" charset="-122"/>
                      </a:endParaRPr>
                    </a:p>
                  </a:txBody>
                  <a:tcPr marL="96757" marR="96757" marT="48378" marB="48378">
                    <a:lnL w="12700">
                      <a:solidFill>
                        <a:srgbClr val="0033CC"/>
                      </a:solidFill>
                      <a:miter lim="800000"/>
                    </a:lnL>
                    <a:lnR w="28575">
                      <a:solidFill>
                        <a:srgbClr val="0033CC"/>
                      </a:solidFill>
                      <a:miter lim="800000"/>
                    </a:lnR>
                    <a:lnT w="12700">
                      <a:solidFill>
                        <a:srgbClr val="0033CC"/>
                      </a:solidFill>
                      <a:miter lim="800000"/>
                    </a:lnT>
                    <a:lnB w="12700">
                      <a:solidFill>
                        <a:srgbClr val="0033CC"/>
                      </a:solidFill>
                      <a:miter lim="800000"/>
                    </a:lnB>
                    <a:lnTlToBr w="12700" cmpd="sng">
                      <a:noFill/>
                      <a:prstDash val="solid"/>
                    </a:lnTlToBr>
                    <a:lnBlToTr w="12700" cmpd="sng">
                      <a:noFill/>
                      <a:prstDash val="solid"/>
                    </a:lnBlToTr>
                    <a:gradFill rotWithShape="0">
                      <a:gsLst>
                        <a:gs pos="0">
                          <a:srgbClr val="EEFFBD"/>
                        </a:gs>
                        <a:gs pos="50000">
                          <a:sysClr val="window" lastClr="FFFFFF"/>
                        </a:gs>
                        <a:gs pos="100000">
                          <a:srgbClr val="EEFFBD"/>
                        </a:gs>
                      </a:gsLst>
                      <a:lin ang="5400000" scaled="1"/>
                    </a:gradFill>
                  </a:tcPr>
                </a:tc>
              </a:tr>
              <a:tr h="763588">
                <a:tc>
                  <a:txBody>
                    <a:bodyPr/>
                    <a:lstStyle>
                      <a:defPPr>
                        <a:defRPr lang="en-US"/>
                      </a:defPPr>
                      <a:lvl1pPr marL="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1pPr>
                      <a:lvl2pPr marL="4572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2pPr>
                      <a:lvl3pPr marL="9144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3pPr>
                      <a:lvl4pPr marL="13716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4pPr>
                      <a:lvl5pPr marL="18288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5pPr>
                      <a:lvl6pPr marL="22860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6pPr>
                      <a:lvl7pPr marL="27432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7pPr>
                      <a:lvl8pPr marL="32004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8pPr>
                      <a:lvl9pPr marL="36576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9pPr>
                    </a:lstStyle>
                    <a:p>
                      <a:pPr marL="0" lvl="0" indent="0" algn="ctr" eaLnBrk="1" hangingPunct="1">
                        <a:lnSpc>
                          <a:spcPts val="4175"/>
                        </a:lnSpc>
                        <a:buClr>
                          <a:schemeClr val="hlink"/>
                        </a:buClr>
                        <a:buSzPct val="70000"/>
                        <a:buFont typeface="Wingdings" panose="05000000000000000000" pitchFamily="2" charset="2"/>
                      </a:pPr>
                      <a:r>
                        <a:rPr lang="zh-CN" altLang="en-US" sz="2800" b="1">
                          <a:solidFill>
                            <a:srgbClr val="5F54F0"/>
                          </a:solidFill>
                          <a:latin typeface="华文中宋" panose="02010600040101010101" charset="-122"/>
                          <a:ea typeface="华文中宋" panose="02010600040101010101" charset="-122"/>
                        </a:rPr>
                        <a:t>思想方法上</a:t>
                      </a:r>
                      <a:endParaRPr lang="zh-CN" altLang="en-US" sz="2800" b="1">
                        <a:solidFill>
                          <a:srgbClr val="5F54F0"/>
                        </a:solidFill>
                        <a:latin typeface="华文中宋" panose="02010600040101010101" charset="-122"/>
                        <a:ea typeface="华文中宋" panose="02010600040101010101" charset="-122"/>
                      </a:endParaRPr>
                    </a:p>
                  </a:txBody>
                  <a:tcPr marL="96757" marR="96757" marT="48378" marB="48378">
                    <a:lnL w="28575">
                      <a:solidFill>
                        <a:srgbClr val="0033CC"/>
                      </a:solidFill>
                      <a:miter lim="800000"/>
                    </a:lnL>
                    <a:lnR w="12700">
                      <a:solidFill>
                        <a:srgbClr val="0033CC"/>
                      </a:solidFill>
                      <a:miter lim="800000"/>
                    </a:lnR>
                    <a:lnT w="12700">
                      <a:solidFill>
                        <a:srgbClr val="0033CC"/>
                      </a:solidFill>
                      <a:miter lim="800000"/>
                    </a:lnT>
                    <a:lnB w="12700">
                      <a:solidFill>
                        <a:srgbClr val="0033CC"/>
                      </a:solidFill>
                      <a:miter lim="800000"/>
                    </a:lnB>
                    <a:lnTlToBr w="12700" cmpd="sng">
                      <a:noFill/>
                      <a:prstDash val="solid"/>
                    </a:lnTlToBr>
                    <a:lnBlToTr w="12700" cmpd="sng">
                      <a:noFill/>
                      <a:prstDash val="solid"/>
                    </a:lnBlToTr>
                    <a:gradFill rotWithShape="0">
                      <a:gsLst>
                        <a:gs pos="0">
                          <a:srgbClr val="EEFFBD"/>
                        </a:gs>
                        <a:gs pos="50000">
                          <a:sysClr val="window" lastClr="FFFFFF"/>
                        </a:gs>
                        <a:gs pos="100000">
                          <a:srgbClr val="EEFFBD"/>
                        </a:gs>
                      </a:gsLst>
                      <a:lin ang="5400000" scaled="1"/>
                    </a:gradFill>
                  </a:tcPr>
                </a:tc>
                <a:tc>
                  <a:txBody>
                    <a:bodyPr/>
                    <a:lstStyle>
                      <a:defPPr>
                        <a:defRPr lang="en-US"/>
                      </a:defPPr>
                      <a:lvl1pPr marL="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1pPr>
                      <a:lvl2pPr marL="4572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2pPr>
                      <a:lvl3pPr marL="9144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3pPr>
                      <a:lvl4pPr marL="13716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4pPr>
                      <a:lvl5pPr marL="18288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5pPr>
                      <a:lvl6pPr marL="22860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6pPr>
                      <a:lvl7pPr marL="27432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7pPr>
                      <a:lvl8pPr marL="32004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8pPr>
                      <a:lvl9pPr marL="36576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9pPr>
                    </a:lstStyle>
                    <a:p>
                      <a:pPr marL="0" lvl="0" indent="0" algn="ctr" eaLnBrk="1" hangingPunct="1">
                        <a:lnSpc>
                          <a:spcPts val="4175"/>
                        </a:lnSpc>
                        <a:buClr>
                          <a:schemeClr val="hlink"/>
                        </a:buClr>
                        <a:buSzPct val="70000"/>
                        <a:buFont typeface="Wingdings" panose="05000000000000000000" pitchFamily="2" charset="2"/>
                      </a:pPr>
                      <a:endParaRPr lang="zh-CN" altLang="zh-CN" sz="2800" b="1">
                        <a:solidFill>
                          <a:srgbClr val="0000FF"/>
                        </a:solidFill>
                        <a:latin typeface="华文中宋" panose="02010600040101010101" charset="-122"/>
                        <a:ea typeface="华文中宋" panose="02010600040101010101" charset="-122"/>
                      </a:endParaRPr>
                    </a:p>
                  </a:txBody>
                  <a:tcPr marL="96757" marR="96757" marT="48378" marB="48378">
                    <a:lnL w="12700">
                      <a:solidFill>
                        <a:srgbClr val="0033CC"/>
                      </a:solidFill>
                      <a:miter lim="800000"/>
                    </a:lnL>
                    <a:lnR w="12700">
                      <a:solidFill>
                        <a:srgbClr val="0033CC"/>
                      </a:solidFill>
                      <a:miter lim="800000"/>
                    </a:lnR>
                    <a:lnT w="12700">
                      <a:solidFill>
                        <a:srgbClr val="0033CC"/>
                      </a:solidFill>
                      <a:miter lim="800000"/>
                    </a:lnT>
                    <a:lnB w="12700">
                      <a:solidFill>
                        <a:srgbClr val="0033CC"/>
                      </a:solidFill>
                      <a:miter lim="800000"/>
                    </a:lnB>
                    <a:lnTlToBr w="12700" cmpd="sng">
                      <a:noFill/>
                      <a:prstDash val="solid"/>
                    </a:lnTlToBr>
                    <a:lnBlToTr w="12700" cmpd="sng">
                      <a:noFill/>
                      <a:prstDash val="solid"/>
                    </a:lnBlToTr>
                    <a:gradFill rotWithShape="0">
                      <a:gsLst>
                        <a:gs pos="0">
                          <a:srgbClr val="EEFFBD"/>
                        </a:gs>
                        <a:gs pos="50000">
                          <a:sysClr val="window" lastClr="FFFFFF"/>
                        </a:gs>
                        <a:gs pos="100000">
                          <a:srgbClr val="EEFFBD"/>
                        </a:gs>
                      </a:gsLst>
                      <a:lin ang="5400000" scaled="1"/>
                    </a:gradFill>
                  </a:tcPr>
                </a:tc>
                <a:tc>
                  <a:txBody>
                    <a:bodyPr/>
                    <a:lstStyle>
                      <a:defPPr>
                        <a:defRPr lang="en-US"/>
                      </a:defPPr>
                      <a:lvl1pPr marL="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1pPr>
                      <a:lvl2pPr marL="4572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2pPr>
                      <a:lvl3pPr marL="9144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3pPr>
                      <a:lvl4pPr marL="13716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4pPr>
                      <a:lvl5pPr marL="18288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5pPr>
                      <a:lvl6pPr marL="22860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6pPr>
                      <a:lvl7pPr marL="27432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7pPr>
                      <a:lvl8pPr marL="32004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8pPr>
                      <a:lvl9pPr marL="36576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9pPr>
                    </a:lstStyle>
                    <a:p>
                      <a:pPr marL="0" lvl="0" indent="0" algn="ctr" eaLnBrk="1" hangingPunct="1">
                        <a:lnSpc>
                          <a:spcPts val="4175"/>
                        </a:lnSpc>
                        <a:buClr>
                          <a:schemeClr val="hlink"/>
                        </a:buClr>
                        <a:buSzPct val="70000"/>
                        <a:buFont typeface="Wingdings" panose="05000000000000000000" pitchFamily="2" charset="2"/>
                      </a:pPr>
                      <a:endParaRPr lang="zh-CN" altLang="zh-CN" sz="2800" b="1">
                        <a:solidFill>
                          <a:srgbClr val="0000FF"/>
                        </a:solidFill>
                        <a:latin typeface="华文中宋" panose="02010600040101010101" charset="-122"/>
                        <a:ea typeface="华文中宋" panose="02010600040101010101" charset="-122"/>
                      </a:endParaRPr>
                    </a:p>
                  </a:txBody>
                  <a:tcPr marL="96757" marR="96757" marT="48378" marB="48378">
                    <a:lnL w="12700">
                      <a:solidFill>
                        <a:srgbClr val="0033CC"/>
                      </a:solidFill>
                      <a:miter lim="800000"/>
                    </a:lnL>
                    <a:lnR w="28575">
                      <a:solidFill>
                        <a:srgbClr val="0033CC"/>
                      </a:solidFill>
                      <a:miter lim="800000"/>
                    </a:lnR>
                    <a:lnT w="12700">
                      <a:solidFill>
                        <a:srgbClr val="0033CC"/>
                      </a:solidFill>
                      <a:miter lim="800000"/>
                    </a:lnT>
                    <a:lnB w="12700">
                      <a:solidFill>
                        <a:srgbClr val="0033CC"/>
                      </a:solidFill>
                      <a:miter lim="800000"/>
                    </a:lnB>
                    <a:lnTlToBr w="12700" cmpd="sng">
                      <a:noFill/>
                      <a:prstDash val="solid"/>
                    </a:lnTlToBr>
                    <a:lnBlToTr w="12700" cmpd="sng">
                      <a:noFill/>
                      <a:prstDash val="solid"/>
                    </a:lnBlToTr>
                    <a:gradFill rotWithShape="0">
                      <a:gsLst>
                        <a:gs pos="0">
                          <a:srgbClr val="EEFFBD"/>
                        </a:gs>
                        <a:gs pos="50000">
                          <a:sysClr val="window" lastClr="FFFFFF"/>
                        </a:gs>
                        <a:gs pos="100000">
                          <a:srgbClr val="EEFFBD"/>
                        </a:gs>
                      </a:gsLst>
                      <a:lin ang="5400000" scaled="1"/>
                    </a:gradFill>
                  </a:tcPr>
                </a:tc>
              </a:tr>
              <a:tr h="763588">
                <a:tc>
                  <a:txBody>
                    <a:bodyPr/>
                    <a:lstStyle>
                      <a:defPPr>
                        <a:defRPr lang="en-US"/>
                      </a:defPPr>
                      <a:lvl1pPr marL="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1pPr>
                      <a:lvl2pPr marL="4572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2pPr>
                      <a:lvl3pPr marL="9144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3pPr>
                      <a:lvl4pPr marL="13716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4pPr>
                      <a:lvl5pPr marL="18288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5pPr>
                      <a:lvl6pPr marL="22860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6pPr>
                      <a:lvl7pPr marL="27432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7pPr>
                      <a:lvl8pPr marL="32004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8pPr>
                      <a:lvl9pPr marL="36576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9pPr>
                    </a:lstStyle>
                    <a:p>
                      <a:pPr marL="0" lvl="0" indent="0" algn="ctr" eaLnBrk="1" hangingPunct="1">
                        <a:lnSpc>
                          <a:spcPts val="4175"/>
                        </a:lnSpc>
                        <a:buClr>
                          <a:schemeClr val="hlink"/>
                        </a:buClr>
                        <a:buSzPct val="70000"/>
                        <a:buFont typeface="Wingdings" panose="05000000000000000000" pitchFamily="2" charset="2"/>
                      </a:pPr>
                      <a:r>
                        <a:rPr lang="zh-CN" altLang="en-US" sz="2800" b="1">
                          <a:solidFill>
                            <a:srgbClr val="5F54F0"/>
                          </a:solidFill>
                          <a:latin typeface="华文中宋" panose="02010600040101010101" charset="-122"/>
                          <a:ea typeface="华文中宋" panose="02010600040101010101" charset="-122"/>
                        </a:rPr>
                        <a:t>行为方式上</a:t>
                      </a:r>
                      <a:endParaRPr lang="zh-CN" altLang="en-US" sz="2800" b="1">
                        <a:solidFill>
                          <a:srgbClr val="5F54F0"/>
                        </a:solidFill>
                        <a:latin typeface="华文中宋" panose="02010600040101010101" charset="-122"/>
                        <a:ea typeface="华文中宋" panose="02010600040101010101" charset="-122"/>
                      </a:endParaRPr>
                    </a:p>
                  </a:txBody>
                  <a:tcPr marL="96757" marR="96757" marT="48378" marB="48378">
                    <a:lnL w="28575">
                      <a:solidFill>
                        <a:srgbClr val="0033CC"/>
                      </a:solidFill>
                      <a:miter lim="800000"/>
                    </a:lnL>
                    <a:lnR w="12700">
                      <a:solidFill>
                        <a:srgbClr val="0033CC"/>
                      </a:solidFill>
                      <a:miter lim="800000"/>
                    </a:lnR>
                    <a:lnT w="12700">
                      <a:solidFill>
                        <a:srgbClr val="0033CC"/>
                      </a:solidFill>
                      <a:miter lim="800000"/>
                    </a:lnT>
                    <a:lnB w="12700">
                      <a:solidFill>
                        <a:srgbClr val="0033CC"/>
                      </a:solidFill>
                      <a:miter lim="800000"/>
                    </a:lnB>
                    <a:lnTlToBr w="12700" cmpd="sng">
                      <a:noFill/>
                      <a:prstDash val="solid"/>
                    </a:lnTlToBr>
                    <a:lnBlToTr w="12700" cmpd="sng">
                      <a:noFill/>
                      <a:prstDash val="solid"/>
                    </a:lnBlToTr>
                    <a:gradFill rotWithShape="0">
                      <a:gsLst>
                        <a:gs pos="0">
                          <a:srgbClr val="EEFFBD"/>
                        </a:gs>
                        <a:gs pos="50000">
                          <a:sysClr val="window" lastClr="FFFFFF"/>
                        </a:gs>
                        <a:gs pos="100000">
                          <a:srgbClr val="EEFFBD"/>
                        </a:gs>
                      </a:gsLst>
                      <a:lin ang="5400000" scaled="1"/>
                    </a:gradFill>
                  </a:tcPr>
                </a:tc>
                <a:tc>
                  <a:txBody>
                    <a:bodyPr/>
                    <a:lstStyle>
                      <a:defPPr>
                        <a:defRPr lang="en-US"/>
                      </a:defPPr>
                      <a:lvl1pPr marL="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1pPr>
                      <a:lvl2pPr marL="4572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2pPr>
                      <a:lvl3pPr marL="9144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3pPr>
                      <a:lvl4pPr marL="13716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4pPr>
                      <a:lvl5pPr marL="18288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5pPr>
                      <a:lvl6pPr marL="22860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6pPr>
                      <a:lvl7pPr marL="27432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7pPr>
                      <a:lvl8pPr marL="32004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8pPr>
                      <a:lvl9pPr marL="36576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9pPr>
                    </a:lstStyle>
                    <a:p>
                      <a:pPr marL="0" lvl="0" indent="0" algn="ctr" eaLnBrk="1" hangingPunct="1">
                        <a:lnSpc>
                          <a:spcPts val="4175"/>
                        </a:lnSpc>
                        <a:buClr>
                          <a:schemeClr val="hlink"/>
                        </a:buClr>
                        <a:buSzPct val="70000"/>
                        <a:buFont typeface="Wingdings" panose="05000000000000000000" pitchFamily="2" charset="2"/>
                      </a:pPr>
                      <a:endParaRPr lang="zh-CN" altLang="zh-CN" sz="2800" b="1">
                        <a:solidFill>
                          <a:srgbClr val="0000FF"/>
                        </a:solidFill>
                        <a:latin typeface="华文中宋" panose="02010600040101010101" charset="-122"/>
                        <a:ea typeface="华文中宋" panose="02010600040101010101" charset="-122"/>
                      </a:endParaRPr>
                    </a:p>
                  </a:txBody>
                  <a:tcPr marL="96757" marR="96757" marT="48378" marB="48378">
                    <a:lnL w="12700">
                      <a:solidFill>
                        <a:srgbClr val="0033CC"/>
                      </a:solidFill>
                      <a:miter lim="800000"/>
                    </a:lnL>
                    <a:lnR w="12700">
                      <a:solidFill>
                        <a:srgbClr val="0033CC"/>
                      </a:solidFill>
                      <a:miter lim="800000"/>
                    </a:lnR>
                    <a:lnT w="12700">
                      <a:solidFill>
                        <a:srgbClr val="0033CC"/>
                      </a:solidFill>
                      <a:miter lim="800000"/>
                    </a:lnT>
                    <a:lnB w="12700">
                      <a:solidFill>
                        <a:srgbClr val="0033CC"/>
                      </a:solidFill>
                      <a:miter lim="800000"/>
                    </a:lnB>
                    <a:lnTlToBr w="12700" cmpd="sng">
                      <a:noFill/>
                      <a:prstDash val="solid"/>
                    </a:lnTlToBr>
                    <a:lnBlToTr w="12700" cmpd="sng">
                      <a:noFill/>
                      <a:prstDash val="solid"/>
                    </a:lnBlToTr>
                    <a:gradFill rotWithShape="0">
                      <a:gsLst>
                        <a:gs pos="0">
                          <a:srgbClr val="EEFFBD"/>
                        </a:gs>
                        <a:gs pos="50000">
                          <a:sysClr val="window" lastClr="FFFFFF"/>
                        </a:gs>
                        <a:gs pos="100000">
                          <a:srgbClr val="EEFFBD"/>
                        </a:gs>
                      </a:gsLst>
                      <a:lin ang="5400000" scaled="1"/>
                    </a:gradFill>
                  </a:tcPr>
                </a:tc>
                <a:tc>
                  <a:txBody>
                    <a:bodyPr/>
                    <a:lstStyle>
                      <a:defPPr>
                        <a:defRPr lang="en-US"/>
                      </a:defPPr>
                      <a:lvl1pPr marL="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1pPr>
                      <a:lvl2pPr marL="4572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2pPr>
                      <a:lvl3pPr marL="9144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3pPr>
                      <a:lvl4pPr marL="13716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4pPr>
                      <a:lvl5pPr marL="18288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5pPr>
                      <a:lvl6pPr marL="22860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6pPr>
                      <a:lvl7pPr marL="27432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7pPr>
                      <a:lvl8pPr marL="32004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8pPr>
                      <a:lvl9pPr marL="36576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9pPr>
                    </a:lstStyle>
                    <a:p>
                      <a:pPr marL="0" lvl="0" indent="0" algn="ctr" eaLnBrk="1" hangingPunct="1">
                        <a:lnSpc>
                          <a:spcPts val="4175"/>
                        </a:lnSpc>
                        <a:buClr>
                          <a:schemeClr val="hlink"/>
                        </a:buClr>
                        <a:buSzPct val="70000"/>
                        <a:buFont typeface="Wingdings" panose="05000000000000000000" pitchFamily="2" charset="2"/>
                      </a:pPr>
                      <a:endParaRPr lang="zh-CN" altLang="zh-CN" sz="2800" b="1">
                        <a:solidFill>
                          <a:srgbClr val="0000FF"/>
                        </a:solidFill>
                        <a:latin typeface="华文中宋" panose="02010600040101010101" charset="-122"/>
                        <a:ea typeface="华文中宋" panose="02010600040101010101" charset="-122"/>
                      </a:endParaRPr>
                    </a:p>
                  </a:txBody>
                  <a:tcPr marL="96757" marR="96757" marT="48378" marB="48378">
                    <a:lnL w="12700">
                      <a:solidFill>
                        <a:srgbClr val="0033CC"/>
                      </a:solidFill>
                      <a:miter lim="800000"/>
                    </a:lnL>
                    <a:lnR w="28575">
                      <a:solidFill>
                        <a:srgbClr val="0033CC"/>
                      </a:solidFill>
                      <a:miter lim="800000"/>
                    </a:lnR>
                    <a:lnT w="12700">
                      <a:solidFill>
                        <a:srgbClr val="0033CC"/>
                      </a:solidFill>
                      <a:miter lim="800000"/>
                    </a:lnT>
                    <a:lnB w="12700">
                      <a:solidFill>
                        <a:srgbClr val="0033CC"/>
                      </a:solidFill>
                      <a:miter lim="800000"/>
                    </a:lnB>
                    <a:lnTlToBr w="12700" cmpd="sng">
                      <a:noFill/>
                      <a:prstDash val="solid"/>
                    </a:lnTlToBr>
                    <a:lnBlToTr w="12700" cmpd="sng">
                      <a:noFill/>
                      <a:prstDash val="solid"/>
                    </a:lnBlToTr>
                    <a:gradFill rotWithShape="0">
                      <a:gsLst>
                        <a:gs pos="0">
                          <a:srgbClr val="EEFFBD"/>
                        </a:gs>
                        <a:gs pos="50000">
                          <a:sysClr val="window" lastClr="FFFFFF"/>
                        </a:gs>
                        <a:gs pos="100000">
                          <a:srgbClr val="EEFFBD"/>
                        </a:gs>
                      </a:gsLst>
                      <a:lin ang="5400000" scaled="1"/>
                    </a:gradFill>
                  </a:tcPr>
                </a:tc>
              </a:tr>
              <a:tr h="763588">
                <a:tc>
                  <a:txBody>
                    <a:bodyPr/>
                    <a:lstStyle>
                      <a:defPPr>
                        <a:defRPr lang="en-US"/>
                      </a:defPPr>
                      <a:lvl1pPr marL="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1pPr>
                      <a:lvl2pPr marL="4572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2pPr>
                      <a:lvl3pPr marL="9144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3pPr>
                      <a:lvl4pPr marL="13716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4pPr>
                      <a:lvl5pPr marL="18288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5pPr>
                      <a:lvl6pPr marL="22860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6pPr>
                      <a:lvl7pPr marL="27432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7pPr>
                      <a:lvl8pPr marL="32004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8pPr>
                      <a:lvl9pPr marL="36576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9pPr>
                    </a:lstStyle>
                    <a:p>
                      <a:pPr marL="0" lvl="0" indent="0" algn="ctr" eaLnBrk="1" hangingPunct="1">
                        <a:lnSpc>
                          <a:spcPts val="4175"/>
                        </a:lnSpc>
                        <a:buClr>
                          <a:schemeClr val="hlink"/>
                        </a:buClr>
                        <a:buSzPct val="70000"/>
                        <a:buFont typeface="Wingdings" panose="05000000000000000000" pitchFamily="2" charset="2"/>
                      </a:pPr>
                      <a:r>
                        <a:rPr lang="zh-CN" altLang="en-US" sz="2800" b="1">
                          <a:solidFill>
                            <a:srgbClr val="5F54F0"/>
                          </a:solidFill>
                          <a:latin typeface="华文中宋" panose="02010600040101010101" charset="-122"/>
                          <a:ea typeface="华文中宋" panose="02010600040101010101" charset="-122"/>
                        </a:rPr>
                        <a:t>社会角色上</a:t>
                      </a:r>
                      <a:endParaRPr lang="zh-CN" altLang="en-US" sz="2800" b="1">
                        <a:solidFill>
                          <a:srgbClr val="5F54F0"/>
                        </a:solidFill>
                        <a:latin typeface="华文中宋" panose="02010600040101010101" charset="-122"/>
                        <a:ea typeface="华文中宋" panose="02010600040101010101" charset="-122"/>
                      </a:endParaRPr>
                    </a:p>
                  </a:txBody>
                  <a:tcPr marL="96757" marR="96757" marT="48378" marB="48378">
                    <a:lnL w="28575">
                      <a:solidFill>
                        <a:srgbClr val="0033CC"/>
                      </a:solidFill>
                      <a:miter lim="800000"/>
                    </a:lnL>
                    <a:lnR w="12700">
                      <a:solidFill>
                        <a:srgbClr val="0033CC"/>
                      </a:solidFill>
                      <a:miter lim="800000"/>
                    </a:lnR>
                    <a:lnT w="12700">
                      <a:solidFill>
                        <a:srgbClr val="0033CC"/>
                      </a:solidFill>
                      <a:miter lim="800000"/>
                    </a:lnT>
                    <a:lnB w="28575">
                      <a:solidFill>
                        <a:srgbClr val="0033CC"/>
                      </a:solidFill>
                      <a:miter lim="800000"/>
                    </a:lnB>
                    <a:lnTlToBr w="12700" cmpd="sng">
                      <a:noFill/>
                      <a:prstDash val="solid"/>
                    </a:lnTlToBr>
                    <a:lnBlToTr w="12700" cmpd="sng">
                      <a:noFill/>
                      <a:prstDash val="solid"/>
                    </a:lnBlToTr>
                    <a:gradFill rotWithShape="0">
                      <a:gsLst>
                        <a:gs pos="0">
                          <a:srgbClr val="EEFFBD"/>
                        </a:gs>
                        <a:gs pos="50000">
                          <a:sysClr val="window" lastClr="FFFFFF"/>
                        </a:gs>
                        <a:gs pos="100000">
                          <a:srgbClr val="EEFFBD"/>
                        </a:gs>
                      </a:gsLst>
                      <a:lin ang="5400000" scaled="1"/>
                    </a:gradFill>
                  </a:tcPr>
                </a:tc>
                <a:tc>
                  <a:txBody>
                    <a:bodyPr/>
                    <a:lstStyle>
                      <a:defPPr>
                        <a:defRPr lang="en-US"/>
                      </a:defPPr>
                      <a:lvl1pPr marL="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1pPr>
                      <a:lvl2pPr marL="4572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2pPr>
                      <a:lvl3pPr marL="9144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3pPr>
                      <a:lvl4pPr marL="13716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4pPr>
                      <a:lvl5pPr marL="18288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5pPr>
                      <a:lvl6pPr marL="22860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6pPr>
                      <a:lvl7pPr marL="27432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7pPr>
                      <a:lvl8pPr marL="32004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8pPr>
                      <a:lvl9pPr marL="36576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9pPr>
                    </a:lstStyle>
                    <a:p>
                      <a:pPr marL="0" lvl="0" indent="0" algn="ctr" eaLnBrk="1" hangingPunct="1">
                        <a:lnSpc>
                          <a:spcPts val="4175"/>
                        </a:lnSpc>
                        <a:buClr>
                          <a:schemeClr val="hlink"/>
                        </a:buClr>
                        <a:buSzPct val="70000"/>
                        <a:buFont typeface="Wingdings" panose="05000000000000000000" pitchFamily="2" charset="2"/>
                      </a:pPr>
                      <a:endParaRPr lang="zh-CN" altLang="zh-CN" sz="2800" b="1">
                        <a:solidFill>
                          <a:srgbClr val="0000FF"/>
                        </a:solidFill>
                        <a:latin typeface="华文中宋" panose="02010600040101010101" charset="-122"/>
                        <a:ea typeface="华文中宋" panose="02010600040101010101" charset="-122"/>
                      </a:endParaRPr>
                    </a:p>
                  </a:txBody>
                  <a:tcPr marL="96757" marR="96757" marT="48378" marB="48378">
                    <a:lnL w="12700">
                      <a:solidFill>
                        <a:srgbClr val="0033CC"/>
                      </a:solidFill>
                      <a:miter lim="800000"/>
                    </a:lnL>
                    <a:lnR w="12700">
                      <a:solidFill>
                        <a:srgbClr val="0033CC"/>
                      </a:solidFill>
                      <a:miter lim="800000"/>
                    </a:lnR>
                    <a:lnT w="12700">
                      <a:solidFill>
                        <a:srgbClr val="0033CC"/>
                      </a:solidFill>
                      <a:miter lim="800000"/>
                    </a:lnT>
                    <a:lnB w="28575">
                      <a:solidFill>
                        <a:srgbClr val="0033CC"/>
                      </a:solidFill>
                      <a:miter lim="800000"/>
                    </a:lnB>
                    <a:lnTlToBr w="12700" cmpd="sng">
                      <a:noFill/>
                      <a:prstDash val="solid"/>
                    </a:lnTlToBr>
                    <a:lnBlToTr w="12700" cmpd="sng">
                      <a:noFill/>
                      <a:prstDash val="solid"/>
                    </a:lnBlToTr>
                    <a:gradFill rotWithShape="0">
                      <a:gsLst>
                        <a:gs pos="0">
                          <a:srgbClr val="EEFFBD"/>
                        </a:gs>
                        <a:gs pos="50000">
                          <a:sysClr val="window" lastClr="FFFFFF"/>
                        </a:gs>
                        <a:gs pos="100000">
                          <a:srgbClr val="EEFFBD"/>
                        </a:gs>
                      </a:gsLst>
                      <a:lin ang="5400000" scaled="1"/>
                    </a:gradFill>
                  </a:tcPr>
                </a:tc>
                <a:tc>
                  <a:txBody>
                    <a:bodyPr/>
                    <a:lstStyle>
                      <a:defPPr>
                        <a:defRPr lang="en-US"/>
                      </a:defPPr>
                      <a:lvl1pPr marL="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1pPr>
                      <a:lvl2pPr marL="4572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2pPr>
                      <a:lvl3pPr marL="9144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3pPr>
                      <a:lvl4pPr marL="13716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4pPr>
                      <a:lvl5pPr marL="1828800" indent="0" algn="l" defTabSz="914400" rtl="0" eaLnBrk="0" fontAlgn="base" latinLnBrk="0" hangingPunct="0">
                        <a:lnSpc>
                          <a:spcPct val="100000"/>
                        </a:lnSpc>
                        <a:spcBef>
                          <a:spcPct val="0"/>
                        </a:spcBef>
                        <a:spcAft>
                          <a:spcPct val="0"/>
                        </a:spcAft>
                        <a:buClrTx/>
                        <a:buSzTx/>
                        <a:buFontTx/>
                        <a:buNone/>
                        <a:defRPr kumimoji="0" lang="en-US" altLang="en-US" sz="1800" b="0" i="0" u="none" kern="1200" baseline="0">
                          <a:solidFill>
                            <a:schemeClr val="tx1"/>
                          </a:solidFill>
                          <a:effectLst/>
                          <a:latin typeface="Arial" panose="020B0604020202020204" pitchFamily="34" charset="0"/>
                          <a:ea typeface="宋体" panose="02010600030101010101" pitchFamily="2" charset="-122"/>
                          <a:cs typeface="Arial" panose="020B0604020202020204"/>
                        </a:defRPr>
                      </a:lvl5pPr>
                      <a:lvl6pPr marL="22860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6pPr>
                      <a:lvl7pPr marL="27432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7pPr>
                      <a:lvl8pPr marL="32004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8pPr>
                      <a:lvl9pPr marL="3657600" algn="l" defTabSz="914400" rtl="0" eaLnBrk="1" latinLnBrk="0" hangingPunct="1">
                        <a:defRPr sz="1800" kern="1200">
                          <a:solidFill>
                            <a:schemeClr val="tx1"/>
                          </a:solidFill>
                          <a:latin typeface="Calibri" panose="020F0502020204030204"/>
                          <a:ea typeface="Arial" panose="020B0604020202020204"/>
                          <a:cs typeface="Arial" panose="020B0604020202020204"/>
                        </a:defRPr>
                      </a:lvl9pPr>
                    </a:lstStyle>
                    <a:p>
                      <a:pPr marL="0" lvl="0" indent="0" algn="ctr" eaLnBrk="1" hangingPunct="1">
                        <a:lnSpc>
                          <a:spcPts val="4175"/>
                        </a:lnSpc>
                        <a:buClr>
                          <a:schemeClr val="hlink"/>
                        </a:buClr>
                        <a:buSzPct val="70000"/>
                        <a:buFont typeface="Wingdings" panose="05000000000000000000" pitchFamily="2" charset="2"/>
                      </a:pPr>
                      <a:endParaRPr lang="zh-CN" altLang="zh-CN" sz="2800" b="1" dirty="0">
                        <a:solidFill>
                          <a:srgbClr val="0000FF"/>
                        </a:solidFill>
                        <a:latin typeface="华文中宋" panose="02010600040101010101" charset="-122"/>
                        <a:ea typeface="华文中宋" panose="02010600040101010101" charset="-122"/>
                      </a:endParaRPr>
                    </a:p>
                  </a:txBody>
                  <a:tcPr marL="96757" marR="96757" marT="48378" marB="48378">
                    <a:lnL w="12700">
                      <a:solidFill>
                        <a:srgbClr val="0033CC"/>
                      </a:solidFill>
                      <a:miter lim="800000"/>
                    </a:lnL>
                    <a:lnR w="28575">
                      <a:solidFill>
                        <a:srgbClr val="0033CC"/>
                      </a:solidFill>
                      <a:miter lim="800000"/>
                    </a:lnR>
                    <a:lnT w="12700">
                      <a:solidFill>
                        <a:srgbClr val="0033CC"/>
                      </a:solidFill>
                      <a:miter lim="800000"/>
                    </a:lnT>
                    <a:lnB w="28575">
                      <a:solidFill>
                        <a:srgbClr val="0033CC"/>
                      </a:solidFill>
                      <a:miter lim="800000"/>
                    </a:lnB>
                    <a:lnTlToBr w="12700" cmpd="sng">
                      <a:noFill/>
                      <a:prstDash val="solid"/>
                    </a:lnTlToBr>
                    <a:lnBlToTr w="12700" cmpd="sng">
                      <a:noFill/>
                      <a:prstDash val="solid"/>
                    </a:lnBlToTr>
                    <a:gradFill rotWithShape="0">
                      <a:gsLst>
                        <a:gs pos="0">
                          <a:srgbClr val="EEFFBD"/>
                        </a:gs>
                        <a:gs pos="50000">
                          <a:sysClr val="window" lastClr="FFFFFF"/>
                        </a:gs>
                        <a:gs pos="100000">
                          <a:srgbClr val="EEFFBD"/>
                        </a:gs>
                      </a:gsLst>
                      <a:lin ang="5400000" scaled="1"/>
                    </a:gradFill>
                  </a:tcPr>
                </a:tc>
              </a:tr>
            </a:tbl>
          </a:graphicData>
        </a:graphic>
      </p:graphicFrame>
      <p:sp>
        <p:nvSpPr>
          <p:cNvPr id="36" name="Text Box 41"/>
          <p:cNvSpPr txBox="1"/>
          <p:nvPr>
            <p:custDataLst>
              <p:tags r:id="rId1"/>
            </p:custDataLst>
          </p:nvPr>
        </p:nvSpPr>
        <p:spPr>
          <a:xfrm>
            <a:off x="4586288" y="1643063"/>
            <a:ext cx="1495425" cy="461962"/>
          </a:xfrm>
          <a:prstGeom prst="rect">
            <a:avLst/>
          </a:prstGeom>
          <a:noFill/>
          <a:ln w="9525">
            <a:noFill/>
          </a:ln>
        </p:spPr>
        <p:txBody>
          <a:bodyPr>
            <a:spAutoFit/>
          </a:bodyPr>
          <a:lstStyle>
            <a:lvl1pPr marL="228600" indent="-228600" algn="l" rtl="0" fontAlgn="base">
              <a:lnSpc>
                <a:spcPct val="130000"/>
              </a:lnSpc>
              <a:spcBef>
                <a:spcPct val="0"/>
              </a:spcBef>
              <a:spcAft>
                <a:spcPts val="1000"/>
              </a:spcAft>
              <a:buFont typeface="Arial" panose="020B0604020202020204" pitchFamily="34" charset="0"/>
              <a:buChar char="●"/>
              <a:defRPr kern="1200" spc="150">
                <a:solidFill>
                  <a:srgbClr val="595959"/>
                </a:solidFill>
                <a:latin typeface="+mn-lt"/>
                <a:ea typeface="+mn-ea"/>
                <a:cs typeface="+mn-cs"/>
              </a:defRPr>
            </a:lvl1pPr>
            <a:lvl2pPr marL="685800" indent="-228600" algn="l" rtl="0" fontAlgn="base">
              <a:lnSpc>
                <a:spcPct val="120000"/>
              </a:lnSpc>
              <a:spcBef>
                <a:spcPct val="0"/>
              </a:spcBef>
              <a:spcAft>
                <a:spcPts val="600"/>
              </a:spcAft>
              <a:buFont typeface="Arial" panose="020B0604020202020204" pitchFamily="34" charset="0"/>
              <a:buChar char="●"/>
              <a:tabLst>
                <a:tab pos="1609725" algn="l"/>
              </a:tabLst>
              <a:defRPr sz="1600" kern="1200" spc="150">
                <a:solidFill>
                  <a:srgbClr val="595959"/>
                </a:solidFill>
                <a:latin typeface="+mn-lt"/>
                <a:ea typeface="+mn-ea"/>
                <a:cs typeface="+mn-cs"/>
              </a:defRPr>
            </a:lvl2pPr>
            <a:lvl3pPr marL="1143000" indent="-228600" algn="l" rtl="0" fontAlgn="base">
              <a:lnSpc>
                <a:spcPct val="120000"/>
              </a:lnSpc>
              <a:spcBef>
                <a:spcPct val="0"/>
              </a:spcBef>
              <a:spcAft>
                <a:spcPts val="600"/>
              </a:spcAft>
              <a:buFont typeface="Arial" panose="020B0604020202020204" pitchFamily="34" charset="0"/>
              <a:buChar char="●"/>
              <a:defRPr sz="1600" kern="1200" spc="150">
                <a:solidFill>
                  <a:srgbClr val="595959"/>
                </a:solidFill>
                <a:latin typeface="+mn-lt"/>
                <a:ea typeface="+mn-ea"/>
                <a:cs typeface="+mn-cs"/>
              </a:defRPr>
            </a:lvl3pPr>
            <a:lvl4pPr marL="1600200" indent="-228600" algn="l" rtl="0" fontAlgn="base">
              <a:lnSpc>
                <a:spcPct val="120000"/>
              </a:lnSpc>
              <a:spcBef>
                <a:spcPct val="0"/>
              </a:spcBef>
              <a:spcAft>
                <a:spcPts val="300"/>
              </a:spcAft>
              <a:buFont typeface="Wingdings" panose="05000000000000000000" pitchFamily="2" charset="2"/>
              <a:buChar char=""/>
              <a:defRPr sz="1400" kern="1200" spc="150">
                <a:solidFill>
                  <a:srgbClr val="595959"/>
                </a:solidFill>
                <a:latin typeface="+mn-lt"/>
                <a:ea typeface="+mn-ea"/>
                <a:cs typeface="+mn-cs"/>
              </a:defRPr>
            </a:lvl4pPr>
            <a:lvl5pPr marL="2057400" indent="-228600" algn="l" rtl="0" fontAlgn="base">
              <a:lnSpc>
                <a:spcPct val="120000"/>
              </a:lnSpc>
              <a:spcBef>
                <a:spcPct val="0"/>
              </a:spcBef>
              <a:spcAft>
                <a:spcPts val="300"/>
              </a:spcAft>
              <a:buFont typeface="Arial" panose="020B0604020202020204" pitchFamily="34" charset="0"/>
              <a:buChar char="•"/>
              <a:defRPr sz="1400" kern="1200" spc="150">
                <a:solidFill>
                  <a:srgbClr val="595959"/>
                </a:solidFill>
                <a:latin typeface="+mn-lt"/>
                <a:ea typeface="+mn-ea"/>
                <a:cs typeface="+mn-cs"/>
              </a:defRPr>
            </a:lvl5pPr>
          </a:lstStyle>
          <a:p>
            <a:pPr marL="0" lvl="0" indent="0" algn="ctr">
              <a:lnSpc>
                <a:spcPct val="100000"/>
              </a:lnSpc>
              <a:spcAft>
                <a:spcPct val="0"/>
              </a:spcAft>
              <a:buNone/>
            </a:pPr>
            <a:r>
              <a:rPr lang="zh-CN" altLang="en-US" sz="2400" b="1" dirty="0">
                <a:solidFill>
                  <a:srgbClr val="000000"/>
                </a:solidFill>
                <a:latin typeface="楷体" panose="02010609060101010101" charset="-122"/>
                <a:ea typeface="楷体" panose="02010609060101010101" charset="-122"/>
              </a:rPr>
              <a:t>成人</a:t>
            </a:r>
            <a:endParaRPr lang="zh-CN" altLang="en-US" sz="2400" b="1" dirty="0">
              <a:solidFill>
                <a:srgbClr val="000000"/>
              </a:solidFill>
              <a:latin typeface="楷体" panose="02010609060101010101" charset="-122"/>
              <a:ea typeface="楷体" panose="02010609060101010101" charset="-122"/>
            </a:endParaRPr>
          </a:p>
        </p:txBody>
      </p:sp>
      <p:sp>
        <p:nvSpPr>
          <p:cNvPr id="37" name="Text Box 42"/>
          <p:cNvSpPr txBox="1"/>
          <p:nvPr>
            <p:custDataLst>
              <p:tags r:id="rId2"/>
            </p:custDataLst>
          </p:nvPr>
        </p:nvSpPr>
        <p:spPr>
          <a:xfrm>
            <a:off x="6442075" y="1643063"/>
            <a:ext cx="3543300" cy="461962"/>
          </a:xfrm>
          <a:prstGeom prst="rect">
            <a:avLst/>
          </a:prstGeom>
          <a:noFill/>
          <a:ln w="9525">
            <a:noFill/>
          </a:ln>
        </p:spPr>
        <p:txBody>
          <a:bodyPr>
            <a:spAutoFit/>
          </a:bodyPr>
          <a:lstStyle>
            <a:lvl1pPr marL="228600" indent="-228600" algn="l" rtl="0" fontAlgn="base">
              <a:lnSpc>
                <a:spcPct val="130000"/>
              </a:lnSpc>
              <a:spcBef>
                <a:spcPct val="0"/>
              </a:spcBef>
              <a:spcAft>
                <a:spcPts val="1000"/>
              </a:spcAft>
              <a:buFont typeface="Arial" panose="020B0604020202020204" pitchFamily="34" charset="0"/>
              <a:buChar char="●"/>
              <a:defRPr kern="1200" spc="150">
                <a:solidFill>
                  <a:srgbClr val="595959"/>
                </a:solidFill>
                <a:latin typeface="+mn-lt"/>
                <a:ea typeface="+mn-ea"/>
                <a:cs typeface="+mn-cs"/>
              </a:defRPr>
            </a:lvl1pPr>
            <a:lvl2pPr marL="685800" indent="-228600" algn="l" rtl="0" fontAlgn="base">
              <a:lnSpc>
                <a:spcPct val="120000"/>
              </a:lnSpc>
              <a:spcBef>
                <a:spcPct val="0"/>
              </a:spcBef>
              <a:spcAft>
                <a:spcPts val="600"/>
              </a:spcAft>
              <a:buFont typeface="Arial" panose="020B0604020202020204" pitchFamily="34" charset="0"/>
              <a:buChar char="●"/>
              <a:tabLst>
                <a:tab pos="1609725" algn="l"/>
              </a:tabLst>
              <a:defRPr sz="1600" kern="1200" spc="150">
                <a:solidFill>
                  <a:srgbClr val="595959"/>
                </a:solidFill>
                <a:latin typeface="+mn-lt"/>
                <a:ea typeface="+mn-ea"/>
                <a:cs typeface="+mn-cs"/>
              </a:defRPr>
            </a:lvl2pPr>
            <a:lvl3pPr marL="1143000" indent="-228600" algn="l" rtl="0" fontAlgn="base">
              <a:lnSpc>
                <a:spcPct val="120000"/>
              </a:lnSpc>
              <a:spcBef>
                <a:spcPct val="0"/>
              </a:spcBef>
              <a:spcAft>
                <a:spcPts val="600"/>
              </a:spcAft>
              <a:buFont typeface="Arial" panose="020B0604020202020204" pitchFamily="34" charset="0"/>
              <a:buChar char="●"/>
              <a:defRPr sz="1600" kern="1200" spc="150">
                <a:solidFill>
                  <a:srgbClr val="595959"/>
                </a:solidFill>
                <a:latin typeface="+mn-lt"/>
                <a:ea typeface="+mn-ea"/>
                <a:cs typeface="+mn-cs"/>
              </a:defRPr>
            </a:lvl3pPr>
            <a:lvl4pPr marL="1600200" indent="-228600" algn="l" rtl="0" fontAlgn="base">
              <a:lnSpc>
                <a:spcPct val="120000"/>
              </a:lnSpc>
              <a:spcBef>
                <a:spcPct val="0"/>
              </a:spcBef>
              <a:spcAft>
                <a:spcPts val="300"/>
              </a:spcAft>
              <a:buFont typeface="Wingdings" panose="05000000000000000000" pitchFamily="2" charset="2"/>
              <a:buChar char=""/>
              <a:defRPr sz="1400" kern="1200" spc="150">
                <a:solidFill>
                  <a:srgbClr val="595959"/>
                </a:solidFill>
                <a:latin typeface="+mn-lt"/>
                <a:ea typeface="+mn-ea"/>
                <a:cs typeface="+mn-cs"/>
              </a:defRPr>
            </a:lvl4pPr>
            <a:lvl5pPr marL="2057400" indent="-228600" algn="l" rtl="0" fontAlgn="base">
              <a:lnSpc>
                <a:spcPct val="120000"/>
              </a:lnSpc>
              <a:spcBef>
                <a:spcPct val="0"/>
              </a:spcBef>
              <a:spcAft>
                <a:spcPts val="300"/>
              </a:spcAft>
              <a:buFont typeface="Arial" panose="020B0604020202020204" pitchFamily="34" charset="0"/>
              <a:buChar char="•"/>
              <a:defRPr sz="1400" kern="1200" spc="150">
                <a:solidFill>
                  <a:srgbClr val="595959"/>
                </a:solidFill>
                <a:latin typeface="+mn-lt"/>
                <a:ea typeface="+mn-ea"/>
                <a:cs typeface="+mn-cs"/>
              </a:defRPr>
            </a:lvl5pPr>
          </a:lstStyle>
          <a:p>
            <a:pPr marL="0" lvl="0" indent="0" algn="ctr">
              <a:lnSpc>
                <a:spcPct val="100000"/>
              </a:lnSpc>
              <a:spcAft>
                <a:spcPct val="0"/>
              </a:spcAft>
              <a:buNone/>
            </a:pPr>
            <a:r>
              <a:rPr lang="zh-CN" altLang="en-US" sz="2400" b="1" dirty="0">
                <a:solidFill>
                  <a:srgbClr val="000000"/>
                </a:solidFill>
                <a:latin typeface="楷体" panose="02010609060101010101" charset="-122"/>
                <a:ea typeface="楷体" panose="02010609060101010101" charset="-122"/>
              </a:rPr>
              <a:t>青春期、未成年</a:t>
            </a:r>
            <a:endParaRPr lang="zh-CN" altLang="en-US" sz="2400" b="1" dirty="0">
              <a:solidFill>
                <a:srgbClr val="000000"/>
              </a:solidFill>
              <a:latin typeface="楷体" panose="02010609060101010101" charset="-122"/>
              <a:ea typeface="楷体" panose="02010609060101010101" charset="-122"/>
            </a:endParaRPr>
          </a:p>
        </p:txBody>
      </p:sp>
      <p:sp>
        <p:nvSpPr>
          <p:cNvPr id="38" name="Text Box 43"/>
          <p:cNvSpPr txBox="1"/>
          <p:nvPr>
            <p:custDataLst>
              <p:tags r:id="rId3"/>
            </p:custDataLst>
          </p:nvPr>
        </p:nvSpPr>
        <p:spPr>
          <a:xfrm>
            <a:off x="4586288" y="2300288"/>
            <a:ext cx="1508125" cy="461962"/>
          </a:xfrm>
          <a:prstGeom prst="rect">
            <a:avLst/>
          </a:prstGeom>
          <a:noFill/>
          <a:ln w="9525">
            <a:noFill/>
          </a:ln>
        </p:spPr>
        <p:txBody>
          <a:bodyPr>
            <a:spAutoFit/>
          </a:bodyPr>
          <a:lstStyle>
            <a:lvl1pPr marL="228600" indent="-228600" algn="l" rtl="0" fontAlgn="base">
              <a:lnSpc>
                <a:spcPct val="130000"/>
              </a:lnSpc>
              <a:spcBef>
                <a:spcPct val="0"/>
              </a:spcBef>
              <a:spcAft>
                <a:spcPts val="1000"/>
              </a:spcAft>
              <a:buFont typeface="Arial" panose="020B0604020202020204" pitchFamily="34" charset="0"/>
              <a:buChar char="●"/>
              <a:defRPr kern="1200" spc="150">
                <a:solidFill>
                  <a:srgbClr val="595959"/>
                </a:solidFill>
                <a:latin typeface="+mn-lt"/>
                <a:ea typeface="+mn-ea"/>
                <a:cs typeface="+mn-cs"/>
              </a:defRPr>
            </a:lvl1pPr>
            <a:lvl2pPr marL="685800" indent="-228600" algn="l" rtl="0" fontAlgn="base">
              <a:lnSpc>
                <a:spcPct val="120000"/>
              </a:lnSpc>
              <a:spcBef>
                <a:spcPct val="0"/>
              </a:spcBef>
              <a:spcAft>
                <a:spcPts val="600"/>
              </a:spcAft>
              <a:buFont typeface="Arial" panose="020B0604020202020204" pitchFamily="34" charset="0"/>
              <a:buChar char="●"/>
              <a:tabLst>
                <a:tab pos="1609725" algn="l"/>
              </a:tabLst>
              <a:defRPr sz="1600" kern="1200" spc="150">
                <a:solidFill>
                  <a:srgbClr val="595959"/>
                </a:solidFill>
                <a:latin typeface="+mn-lt"/>
                <a:ea typeface="+mn-ea"/>
                <a:cs typeface="+mn-cs"/>
              </a:defRPr>
            </a:lvl2pPr>
            <a:lvl3pPr marL="1143000" indent="-228600" algn="l" rtl="0" fontAlgn="base">
              <a:lnSpc>
                <a:spcPct val="120000"/>
              </a:lnSpc>
              <a:spcBef>
                <a:spcPct val="0"/>
              </a:spcBef>
              <a:spcAft>
                <a:spcPts val="600"/>
              </a:spcAft>
              <a:buFont typeface="Arial" panose="020B0604020202020204" pitchFamily="34" charset="0"/>
              <a:buChar char="●"/>
              <a:defRPr sz="1600" kern="1200" spc="150">
                <a:solidFill>
                  <a:srgbClr val="595959"/>
                </a:solidFill>
                <a:latin typeface="+mn-lt"/>
                <a:ea typeface="+mn-ea"/>
                <a:cs typeface="+mn-cs"/>
              </a:defRPr>
            </a:lvl3pPr>
            <a:lvl4pPr marL="1600200" indent="-228600" algn="l" rtl="0" fontAlgn="base">
              <a:lnSpc>
                <a:spcPct val="120000"/>
              </a:lnSpc>
              <a:spcBef>
                <a:spcPct val="0"/>
              </a:spcBef>
              <a:spcAft>
                <a:spcPts val="300"/>
              </a:spcAft>
              <a:buFont typeface="Wingdings" panose="05000000000000000000" pitchFamily="2" charset="2"/>
              <a:buChar char=""/>
              <a:defRPr sz="1400" kern="1200" spc="150">
                <a:solidFill>
                  <a:srgbClr val="595959"/>
                </a:solidFill>
                <a:latin typeface="+mn-lt"/>
                <a:ea typeface="+mn-ea"/>
                <a:cs typeface="+mn-cs"/>
              </a:defRPr>
            </a:lvl4pPr>
            <a:lvl5pPr marL="2057400" indent="-228600" algn="l" rtl="0" fontAlgn="base">
              <a:lnSpc>
                <a:spcPct val="120000"/>
              </a:lnSpc>
              <a:spcBef>
                <a:spcPct val="0"/>
              </a:spcBef>
              <a:spcAft>
                <a:spcPts val="300"/>
              </a:spcAft>
              <a:buFont typeface="Arial" panose="020B0604020202020204" pitchFamily="34" charset="0"/>
              <a:buChar char="•"/>
              <a:defRPr sz="1400" kern="1200" spc="150">
                <a:solidFill>
                  <a:srgbClr val="595959"/>
                </a:solidFill>
                <a:latin typeface="+mn-lt"/>
                <a:ea typeface="+mn-ea"/>
                <a:cs typeface="+mn-cs"/>
              </a:defRPr>
            </a:lvl5pPr>
          </a:lstStyle>
          <a:p>
            <a:pPr marL="0" lvl="0" indent="0" algn="ctr">
              <a:lnSpc>
                <a:spcPct val="100000"/>
              </a:lnSpc>
              <a:spcAft>
                <a:spcPct val="0"/>
              </a:spcAft>
              <a:buNone/>
            </a:pPr>
            <a:r>
              <a:rPr lang="zh-CN" altLang="en-US" sz="2400" b="1" dirty="0">
                <a:solidFill>
                  <a:srgbClr val="000000"/>
                </a:solidFill>
                <a:latin typeface="楷体" panose="02010609060101010101" charset="-122"/>
                <a:ea typeface="楷体" panose="02010609060101010101" charset="-122"/>
              </a:rPr>
              <a:t>成熟</a:t>
            </a:r>
            <a:endParaRPr lang="zh-CN" altLang="en-US" sz="2400" b="1" dirty="0">
              <a:solidFill>
                <a:srgbClr val="000000"/>
              </a:solidFill>
              <a:latin typeface="楷体" panose="02010609060101010101" charset="-122"/>
              <a:ea typeface="楷体" panose="02010609060101010101" charset="-122"/>
            </a:endParaRPr>
          </a:p>
        </p:txBody>
      </p:sp>
      <p:sp>
        <p:nvSpPr>
          <p:cNvPr id="39" name="Text Box 44"/>
          <p:cNvSpPr txBox="1"/>
          <p:nvPr>
            <p:custDataLst>
              <p:tags r:id="rId4"/>
            </p:custDataLst>
          </p:nvPr>
        </p:nvSpPr>
        <p:spPr>
          <a:xfrm>
            <a:off x="6345238" y="2195513"/>
            <a:ext cx="3851275" cy="369887"/>
          </a:xfrm>
          <a:prstGeom prst="rect">
            <a:avLst/>
          </a:prstGeom>
          <a:noFill/>
          <a:ln w="9525">
            <a:noFill/>
          </a:ln>
        </p:spPr>
        <p:txBody>
          <a:bodyPr>
            <a:spAutoFit/>
          </a:bodyPr>
          <a:lstStyle>
            <a:lvl1pPr marL="228600" indent="-228600" algn="l" rtl="0" fontAlgn="base">
              <a:lnSpc>
                <a:spcPct val="130000"/>
              </a:lnSpc>
              <a:spcBef>
                <a:spcPct val="0"/>
              </a:spcBef>
              <a:spcAft>
                <a:spcPts val="1000"/>
              </a:spcAft>
              <a:buFont typeface="Arial" panose="020B0604020202020204" pitchFamily="34" charset="0"/>
              <a:buChar char="●"/>
              <a:defRPr kern="1200" spc="150">
                <a:solidFill>
                  <a:srgbClr val="595959"/>
                </a:solidFill>
                <a:latin typeface="+mn-lt"/>
                <a:ea typeface="+mn-ea"/>
                <a:cs typeface="+mn-cs"/>
              </a:defRPr>
            </a:lvl1pPr>
            <a:lvl2pPr marL="685800" indent="-228600" algn="l" rtl="0" fontAlgn="base">
              <a:lnSpc>
                <a:spcPct val="120000"/>
              </a:lnSpc>
              <a:spcBef>
                <a:spcPct val="0"/>
              </a:spcBef>
              <a:spcAft>
                <a:spcPts val="600"/>
              </a:spcAft>
              <a:buFont typeface="Arial" panose="020B0604020202020204" pitchFamily="34" charset="0"/>
              <a:buChar char="●"/>
              <a:tabLst>
                <a:tab pos="1609725" algn="l"/>
              </a:tabLst>
              <a:defRPr sz="1600" kern="1200" spc="150">
                <a:solidFill>
                  <a:srgbClr val="595959"/>
                </a:solidFill>
                <a:latin typeface="+mn-lt"/>
                <a:ea typeface="+mn-ea"/>
                <a:cs typeface="+mn-cs"/>
              </a:defRPr>
            </a:lvl2pPr>
            <a:lvl3pPr marL="1143000" indent="-228600" algn="l" rtl="0" fontAlgn="base">
              <a:lnSpc>
                <a:spcPct val="120000"/>
              </a:lnSpc>
              <a:spcBef>
                <a:spcPct val="0"/>
              </a:spcBef>
              <a:spcAft>
                <a:spcPts val="600"/>
              </a:spcAft>
              <a:buFont typeface="Arial" panose="020B0604020202020204" pitchFamily="34" charset="0"/>
              <a:buChar char="●"/>
              <a:defRPr sz="1600" kern="1200" spc="150">
                <a:solidFill>
                  <a:srgbClr val="595959"/>
                </a:solidFill>
                <a:latin typeface="+mn-lt"/>
                <a:ea typeface="+mn-ea"/>
                <a:cs typeface="+mn-cs"/>
              </a:defRPr>
            </a:lvl3pPr>
            <a:lvl4pPr marL="1600200" indent="-228600" algn="l" rtl="0" fontAlgn="base">
              <a:lnSpc>
                <a:spcPct val="120000"/>
              </a:lnSpc>
              <a:spcBef>
                <a:spcPct val="0"/>
              </a:spcBef>
              <a:spcAft>
                <a:spcPts val="300"/>
              </a:spcAft>
              <a:buFont typeface="Wingdings" panose="05000000000000000000" pitchFamily="2" charset="2"/>
              <a:buChar char=""/>
              <a:defRPr sz="1400" kern="1200" spc="150">
                <a:solidFill>
                  <a:srgbClr val="595959"/>
                </a:solidFill>
                <a:latin typeface="+mn-lt"/>
                <a:ea typeface="+mn-ea"/>
                <a:cs typeface="+mn-cs"/>
              </a:defRPr>
            </a:lvl4pPr>
            <a:lvl5pPr marL="2057400" indent="-228600" algn="l" rtl="0" fontAlgn="base">
              <a:lnSpc>
                <a:spcPct val="120000"/>
              </a:lnSpc>
              <a:spcBef>
                <a:spcPct val="0"/>
              </a:spcBef>
              <a:spcAft>
                <a:spcPts val="300"/>
              </a:spcAft>
              <a:buFont typeface="Arial" panose="020B0604020202020204" pitchFamily="34" charset="0"/>
              <a:buChar char="•"/>
              <a:defRPr sz="1400" kern="1200" spc="150">
                <a:solidFill>
                  <a:srgbClr val="595959"/>
                </a:solidFill>
                <a:latin typeface="+mn-lt"/>
                <a:ea typeface="+mn-ea"/>
                <a:cs typeface="+mn-cs"/>
              </a:defRPr>
            </a:lvl5pPr>
          </a:lstStyle>
          <a:p>
            <a:pPr marL="0" lvl="0" indent="0">
              <a:lnSpc>
                <a:spcPct val="90000"/>
              </a:lnSpc>
              <a:spcAft>
                <a:spcPct val="0"/>
              </a:spcAft>
              <a:buNone/>
            </a:pPr>
            <a:r>
              <a:rPr lang="zh-CN" altLang="en-US" sz="2000" b="1" dirty="0">
                <a:solidFill>
                  <a:srgbClr val="000000"/>
                </a:solidFill>
                <a:latin typeface="楷体" panose="02010609060101010101" charset="-122"/>
                <a:ea typeface="楷体" panose="02010609060101010101" charset="-122"/>
              </a:rPr>
              <a:t>渴望独立、有时不能控制情绪</a:t>
            </a:r>
            <a:endParaRPr lang="zh-CN" altLang="en-US" sz="2000" b="1" dirty="0">
              <a:solidFill>
                <a:srgbClr val="000000"/>
              </a:solidFill>
              <a:latin typeface="楷体" panose="02010609060101010101" charset="-122"/>
              <a:ea typeface="楷体" panose="02010609060101010101" charset="-122"/>
            </a:endParaRPr>
          </a:p>
        </p:txBody>
      </p:sp>
      <p:sp>
        <p:nvSpPr>
          <p:cNvPr id="40" name="Text Box 45"/>
          <p:cNvSpPr txBox="1"/>
          <p:nvPr>
            <p:custDataLst>
              <p:tags r:id="rId5"/>
            </p:custDataLst>
          </p:nvPr>
        </p:nvSpPr>
        <p:spPr>
          <a:xfrm>
            <a:off x="4614863" y="2941638"/>
            <a:ext cx="1479550" cy="461962"/>
          </a:xfrm>
          <a:prstGeom prst="rect">
            <a:avLst/>
          </a:prstGeom>
          <a:noFill/>
          <a:ln w="9525">
            <a:noFill/>
          </a:ln>
        </p:spPr>
        <p:txBody>
          <a:bodyPr>
            <a:spAutoFit/>
          </a:bodyPr>
          <a:lstStyle>
            <a:lvl1pPr marL="228600" indent="-228600" algn="l" rtl="0" fontAlgn="base">
              <a:lnSpc>
                <a:spcPct val="130000"/>
              </a:lnSpc>
              <a:spcBef>
                <a:spcPct val="0"/>
              </a:spcBef>
              <a:spcAft>
                <a:spcPts val="1000"/>
              </a:spcAft>
              <a:buFont typeface="Arial" panose="020B0604020202020204" pitchFamily="34" charset="0"/>
              <a:buChar char="●"/>
              <a:defRPr kern="1200" spc="150">
                <a:solidFill>
                  <a:srgbClr val="595959"/>
                </a:solidFill>
                <a:latin typeface="+mn-lt"/>
                <a:ea typeface="+mn-ea"/>
                <a:cs typeface="+mn-cs"/>
              </a:defRPr>
            </a:lvl1pPr>
            <a:lvl2pPr marL="685800" indent="-228600" algn="l" rtl="0" fontAlgn="base">
              <a:lnSpc>
                <a:spcPct val="120000"/>
              </a:lnSpc>
              <a:spcBef>
                <a:spcPct val="0"/>
              </a:spcBef>
              <a:spcAft>
                <a:spcPts val="600"/>
              </a:spcAft>
              <a:buFont typeface="Arial" panose="020B0604020202020204" pitchFamily="34" charset="0"/>
              <a:buChar char="●"/>
              <a:tabLst>
                <a:tab pos="1609725" algn="l"/>
              </a:tabLst>
              <a:defRPr sz="1600" kern="1200" spc="150">
                <a:solidFill>
                  <a:srgbClr val="595959"/>
                </a:solidFill>
                <a:latin typeface="+mn-lt"/>
                <a:ea typeface="+mn-ea"/>
                <a:cs typeface="+mn-cs"/>
              </a:defRPr>
            </a:lvl2pPr>
            <a:lvl3pPr marL="1143000" indent="-228600" algn="l" rtl="0" fontAlgn="base">
              <a:lnSpc>
                <a:spcPct val="120000"/>
              </a:lnSpc>
              <a:spcBef>
                <a:spcPct val="0"/>
              </a:spcBef>
              <a:spcAft>
                <a:spcPts val="600"/>
              </a:spcAft>
              <a:buFont typeface="Arial" panose="020B0604020202020204" pitchFamily="34" charset="0"/>
              <a:buChar char="●"/>
              <a:defRPr sz="1600" kern="1200" spc="150">
                <a:solidFill>
                  <a:srgbClr val="595959"/>
                </a:solidFill>
                <a:latin typeface="+mn-lt"/>
                <a:ea typeface="+mn-ea"/>
                <a:cs typeface="+mn-cs"/>
              </a:defRPr>
            </a:lvl3pPr>
            <a:lvl4pPr marL="1600200" indent="-228600" algn="l" rtl="0" fontAlgn="base">
              <a:lnSpc>
                <a:spcPct val="120000"/>
              </a:lnSpc>
              <a:spcBef>
                <a:spcPct val="0"/>
              </a:spcBef>
              <a:spcAft>
                <a:spcPts val="300"/>
              </a:spcAft>
              <a:buFont typeface="Wingdings" panose="05000000000000000000" pitchFamily="2" charset="2"/>
              <a:buChar char=""/>
              <a:defRPr sz="1400" kern="1200" spc="150">
                <a:solidFill>
                  <a:srgbClr val="595959"/>
                </a:solidFill>
                <a:latin typeface="+mn-lt"/>
                <a:ea typeface="+mn-ea"/>
                <a:cs typeface="+mn-cs"/>
              </a:defRPr>
            </a:lvl4pPr>
            <a:lvl5pPr marL="2057400" indent="-228600" algn="l" rtl="0" fontAlgn="base">
              <a:lnSpc>
                <a:spcPct val="120000"/>
              </a:lnSpc>
              <a:spcBef>
                <a:spcPct val="0"/>
              </a:spcBef>
              <a:spcAft>
                <a:spcPts val="300"/>
              </a:spcAft>
              <a:buFont typeface="Arial" panose="020B0604020202020204" pitchFamily="34" charset="0"/>
              <a:buChar char="•"/>
              <a:defRPr sz="1400" kern="1200" spc="150">
                <a:solidFill>
                  <a:srgbClr val="595959"/>
                </a:solidFill>
                <a:latin typeface="+mn-lt"/>
                <a:ea typeface="+mn-ea"/>
                <a:cs typeface="+mn-cs"/>
              </a:defRPr>
            </a:lvl5pPr>
          </a:lstStyle>
          <a:p>
            <a:pPr marL="0" lvl="0" indent="0" algn="ctr">
              <a:lnSpc>
                <a:spcPct val="100000"/>
              </a:lnSpc>
              <a:spcAft>
                <a:spcPct val="0"/>
              </a:spcAft>
              <a:buNone/>
            </a:pPr>
            <a:r>
              <a:rPr lang="zh-CN" altLang="en-US" sz="2400" b="1" dirty="0">
                <a:solidFill>
                  <a:srgbClr val="000000"/>
                </a:solidFill>
                <a:latin typeface="楷体" panose="02010609060101010101" charset="-122"/>
                <a:ea typeface="楷体" panose="02010609060101010101" charset="-122"/>
              </a:rPr>
              <a:t>丰富</a:t>
            </a:r>
            <a:endParaRPr lang="zh-CN" altLang="en-US" sz="2400" b="1" dirty="0">
              <a:solidFill>
                <a:srgbClr val="000000"/>
              </a:solidFill>
              <a:latin typeface="楷体" panose="02010609060101010101" charset="-122"/>
              <a:ea typeface="楷体" panose="02010609060101010101" charset="-122"/>
            </a:endParaRPr>
          </a:p>
        </p:txBody>
      </p:sp>
      <p:sp>
        <p:nvSpPr>
          <p:cNvPr id="41" name="Text Box 46"/>
          <p:cNvSpPr txBox="1"/>
          <p:nvPr>
            <p:custDataLst>
              <p:tags r:id="rId6"/>
            </p:custDataLst>
          </p:nvPr>
        </p:nvSpPr>
        <p:spPr>
          <a:xfrm>
            <a:off x="7129463" y="2941638"/>
            <a:ext cx="2282825" cy="461962"/>
          </a:xfrm>
          <a:prstGeom prst="rect">
            <a:avLst/>
          </a:prstGeom>
          <a:noFill/>
          <a:ln w="9525">
            <a:noFill/>
          </a:ln>
        </p:spPr>
        <p:txBody>
          <a:bodyPr>
            <a:spAutoFit/>
          </a:bodyPr>
          <a:lstStyle>
            <a:lvl1pPr marL="228600" indent="-228600" algn="l" rtl="0" fontAlgn="base">
              <a:lnSpc>
                <a:spcPct val="130000"/>
              </a:lnSpc>
              <a:spcBef>
                <a:spcPct val="0"/>
              </a:spcBef>
              <a:spcAft>
                <a:spcPts val="1000"/>
              </a:spcAft>
              <a:buFont typeface="Arial" panose="020B0604020202020204" pitchFamily="34" charset="0"/>
              <a:buChar char="●"/>
              <a:defRPr kern="1200" spc="150">
                <a:solidFill>
                  <a:srgbClr val="595959"/>
                </a:solidFill>
                <a:latin typeface="+mn-lt"/>
                <a:ea typeface="+mn-ea"/>
                <a:cs typeface="+mn-cs"/>
              </a:defRPr>
            </a:lvl1pPr>
            <a:lvl2pPr marL="685800" indent="-228600" algn="l" rtl="0" fontAlgn="base">
              <a:lnSpc>
                <a:spcPct val="120000"/>
              </a:lnSpc>
              <a:spcBef>
                <a:spcPct val="0"/>
              </a:spcBef>
              <a:spcAft>
                <a:spcPts val="600"/>
              </a:spcAft>
              <a:buFont typeface="Arial" panose="020B0604020202020204" pitchFamily="34" charset="0"/>
              <a:buChar char="●"/>
              <a:tabLst>
                <a:tab pos="1609725" algn="l"/>
              </a:tabLst>
              <a:defRPr sz="1600" kern="1200" spc="150">
                <a:solidFill>
                  <a:srgbClr val="595959"/>
                </a:solidFill>
                <a:latin typeface="+mn-lt"/>
                <a:ea typeface="+mn-ea"/>
                <a:cs typeface="+mn-cs"/>
              </a:defRPr>
            </a:lvl2pPr>
            <a:lvl3pPr marL="1143000" indent="-228600" algn="l" rtl="0" fontAlgn="base">
              <a:lnSpc>
                <a:spcPct val="120000"/>
              </a:lnSpc>
              <a:spcBef>
                <a:spcPct val="0"/>
              </a:spcBef>
              <a:spcAft>
                <a:spcPts val="600"/>
              </a:spcAft>
              <a:buFont typeface="Arial" panose="020B0604020202020204" pitchFamily="34" charset="0"/>
              <a:buChar char="●"/>
              <a:defRPr sz="1600" kern="1200" spc="150">
                <a:solidFill>
                  <a:srgbClr val="595959"/>
                </a:solidFill>
                <a:latin typeface="+mn-lt"/>
                <a:ea typeface="+mn-ea"/>
                <a:cs typeface="+mn-cs"/>
              </a:defRPr>
            </a:lvl3pPr>
            <a:lvl4pPr marL="1600200" indent="-228600" algn="l" rtl="0" fontAlgn="base">
              <a:lnSpc>
                <a:spcPct val="120000"/>
              </a:lnSpc>
              <a:spcBef>
                <a:spcPct val="0"/>
              </a:spcBef>
              <a:spcAft>
                <a:spcPts val="300"/>
              </a:spcAft>
              <a:buFont typeface="Wingdings" panose="05000000000000000000" pitchFamily="2" charset="2"/>
              <a:buChar char=""/>
              <a:defRPr sz="1400" kern="1200" spc="150">
                <a:solidFill>
                  <a:srgbClr val="595959"/>
                </a:solidFill>
                <a:latin typeface="+mn-lt"/>
                <a:ea typeface="+mn-ea"/>
                <a:cs typeface="+mn-cs"/>
              </a:defRPr>
            </a:lvl4pPr>
            <a:lvl5pPr marL="2057400" indent="-228600" algn="l" rtl="0" fontAlgn="base">
              <a:lnSpc>
                <a:spcPct val="120000"/>
              </a:lnSpc>
              <a:spcBef>
                <a:spcPct val="0"/>
              </a:spcBef>
              <a:spcAft>
                <a:spcPts val="300"/>
              </a:spcAft>
              <a:buFont typeface="Arial" panose="020B0604020202020204" pitchFamily="34" charset="0"/>
              <a:buChar char="•"/>
              <a:defRPr sz="1400" kern="1200" spc="150">
                <a:solidFill>
                  <a:srgbClr val="595959"/>
                </a:solidFill>
                <a:latin typeface="+mn-lt"/>
                <a:ea typeface="+mn-ea"/>
                <a:cs typeface="+mn-cs"/>
              </a:defRPr>
            </a:lvl5pPr>
          </a:lstStyle>
          <a:p>
            <a:pPr marL="0" lvl="0" indent="0" algn="ctr">
              <a:lnSpc>
                <a:spcPct val="100000"/>
              </a:lnSpc>
              <a:spcAft>
                <a:spcPct val="0"/>
              </a:spcAft>
              <a:buNone/>
            </a:pPr>
            <a:r>
              <a:rPr lang="zh-CN" altLang="en-US" sz="2400" b="1" dirty="0">
                <a:solidFill>
                  <a:srgbClr val="000000"/>
                </a:solidFill>
                <a:latin typeface="楷体" panose="02010609060101010101" charset="-122"/>
                <a:ea typeface="楷体" panose="02010609060101010101" charset="-122"/>
              </a:rPr>
              <a:t>少</a:t>
            </a:r>
            <a:endParaRPr lang="zh-CN" altLang="en-US" sz="2400" b="1" dirty="0">
              <a:solidFill>
                <a:srgbClr val="000000"/>
              </a:solidFill>
              <a:latin typeface="楷体" panose="02010609060101010101" charset="-122"/>
              <a:ea typeface="楷体" panose="02010609060101010101" charset="-122"/>
            </a:endParaRPr>
          </a:p>
        </p:txBody>
      </p:sp>
      <p:sp>
        <p:nvSpPr>
          <p:cNvPr id="42" name="Text Box 47"/>
          <p:cNvSpPr txBox="1"/>
          <p:nvPr>
            <p:custDataLst>
              <p:tags r:id="rId7"/>
            </p:custDataLst>
          </p:nvPr>
        </p:nvSpPr>
        <p:spPr>
          <a:xfrm>
            <a:off x="4214813" y="3676650"/>
            <a:ext cx="2484437" cy="461963"/>
          </a:xfrm>
          <a:prstGeom prst="rect">
            <a:avLst/>
          </a:prstGeom>
          <a:noFill/>
          <a:ln w="9525">
            <a:noFill/>
          </a:ln>
        </p:spPr>
        <p:txBody>
          <a:bodyPr>
            <a:spAutoFit/>
          </a:bodyPr>
          <a:lstStyle>
            <a:lvl1pPr marL="228600" indent="-228600" algn="l" rtl="0" fontAlgn="base">
              <a:lnSpc>
                <a:spcPct val="130000"/>
              </a:lnSpc>
              <a:spcBef>
                <a:spcPct val="0"/>
              </a:spcBef>
              <a:spcAft>
                <a:spcPts val="1000"/>
              </a:spcAft>
              <a:buFont typeface="Arial" panose="020B0604020202020204" pitchFamily="34" charset="0"/>
              <a:buChar char="●"/>
              <a:defRPr kern="1200" spc="150">
                <a:solidFill>
                  <a:srgbClr val="595959"/>
                </a:solidFill>
                <a:latin typeface="+mn-lt"/>
                <a:ea typeface="+mn-ea"/>
                <a:cs typeface="+mn-cs"/>
              </a:defRPr>
            </a:lvl1pPr>
            <a:lvl2pPr marL="685800" indent="-228600" algn="l" rtl="0" fontAlgn="base">
              <a:lnSpc>
                <a:spcPct val="120000"/>
              </a:lnSpc>
              <a:spcBef>
                <a:spcPct val="0"/>
              </a:spcBef>
              <a:spcAft>
                <a:spcPts val="600"/>
              </a:spcAft>
              <a:buFont typeface="Arial" panose="020B0604020202020204" pitchFamily="34" charset="0"/>
              <a:buChar char="●"/>
              <a:tabLst>
                <a:tab pos="1609725" algn="l"/>
              </a:tabLst>
              <a:defRPr sz="1600" kern="1200" spc="150">
                <a:solidFill>
                  <a:srgbClr val="595959"/>
                </a:solidFill>
                <a:latin typeface="+mn-lt"/>
                <a:ea typeface="+mn-ea"/>
                <a:cs typeface="+mn-cs"/>
              </a:defRPr>
            </a:lvl2pPr>
            <a:lvl3pPr marL="1143000" indent="-228600" algn="l" rtl="0" fontAlgn="base">
              <a:lnSpc>
                <a:spcPct val="120000"/>
              </a:lnSpc>
              <a:spcBef>
                <a:spcPct val="0"/>
              </a:spcBef>
              <a:spcAft>
                <a:spcPts val="600"/>
              </a:spcAft>
              <a:buFont typeface="Arial" panose="020B0604020202020204" pitchFamily="34" charset="0"/>
              <a:buChar char="●"/>
              <a:defRPr sz="1600" kern="1200" spc="150">
                <a:solidFill>
                  <a:srgbClr val="595959"/>
                </a:solidFill>
                <a:latin typeface="+mn-lt"/>
                <a:ea typeface="+mn-ea"/>
                <a:cs typeface="+mn-cs"/>
              </a:defRPr>
            </a:lvl3pPr>
            <a:lvl4pPr marL="1600200" indent="-228600" algn="l" rtl="0" fontAlgn="base">
              <a:lnSpc>
                <a:spcPct val="120000"/>
              </a:lnSpc>
              <a:spcBef>
                <a:spcPct val="0"/>
              </a:spcBef>
              <a:spcAft>
                <a:spcPts val="300"/>
              </a:spcAft>
              <a:buFont typeface="Wingdings" panose="05000000000000000000" pitchFamily="2" charset="2"/>
              <a:buChar char=""/>
              <a:defRPr sz="1400" kern="1200" spc="150">
                <a:solidFill>
                  <a:srgbClr val="595959"/>
                </a:solidFill>
                <a:latin typeface="+mn-lt"/>
                <a:ea typeface="+mn-ea"/>
                <a:cs typeface="+mn-cs"/>
              </a:defRPr>
            </a:lvl4pPr>
            <a:lvl5pPr marL="2057400" indent="-228600" algn="l" rtl="0" fontAlgn="base">
              <a:lnSpc>
                <a:spcPct val="120000"/>
              </a:lnSpc>
              <a:spcBef>
                <a:spcPct val="0"/>
              </a:spcBef>
              <a:spcAft>
                <a:spcPts val="300"/>
              </a:spcAft>
              <a:buFont typeface="Arial" panose="020B0604020202020204" pitchFamily="34" charset="0"/>
              <a:buChar char="•"/>
              <a:defRPr sz="1400" kern="1200" spc="150">
                <a:solidFill>
                  <a:srgbClr val="595959"/>
                </a:solidFill>
                <a:latin typeface="+mn-lt"/>
                <a:ea typeface="+mn-ea"/>
                <a:cs typeface="+mn-cs"/>
              </a:defRPr>
            </a:lvl5pPr>
          </a:lstStyle>
          <a:p>
            <a:pPr marL="0" lvl="0" indent="0" algn="ctr">
              <a:lnSpc>
                <a:spcPct val="100000"/>
              </a:lnSpc>
              <a:spcAft>
                <a:spcPct val="0"/>
              </a:spcAft>
              <a:buNone/>
            </a:pPr>
            <a:r>
              <a:rPr lang="zh-CN" altLang="en-US" sz="2400" b="1" dirty="0">
                <a:solidFill>
                  <a:srgbClr val="000000"/>
                </a:solidFill>
                <a:latin typeface="楷体" panose="02010609060101010101" charset="-122"/>
                <a:ea typeface="楷体" panose="02010609060101010101" charset="-122"/>
              </a:rPr>
              <a:t>大部分知识多</a:t>
            </a:r>
            <a:endParaRPr lang="zh-CN" altLang="en-US" sz="2400" b="1" dirty="0">
              <a:solidFill>
                <a:srgbClr val="000000"/>
              </a:solidFill>
              <a:latin typeface="楷体" panose="02010609060101010101" charset="-122"/>
              <a:ea typeface="楷体" panose="02010609060101010101" charset="-122"/>
            </a:endParaRPr>
          </a:p>
        </p:txBody>
      </p:sp>
      <p:sp>
        <p:nvSpPr>
          <p:cNvPr id="43" name="Text Box 48"/>
          <p:cNvSpPr txBox="1"/>
          <p:nvPr>
            <p:custDataLst>
              <p:tags r:id="rId8"/>
            </p:custDataLst>
          </p:nvPr>
        </p:nvSpPr>
        <p:spPr>
          <a:xfrm>
            <a:off x="7129463" y="3603625"/>
            <a:ext cx="2262187" cy="461963"/>
          </a:xfrm>
          <a:prstGeom prst="rect">
            <a:avLst/>
          </a:prstGeom>
          <a:noFill/>
          <a:ln w="9525">
            <a:noFill/>
          </a:ln>
        </p:spPr>
        <p:txBody>
          <a:bodyPr>
            <a:spAutoFit/>
          </a:bodyPr>
          <a:lstStyle>
            <a:lvl1pPr marL="228600" indent="-228600" algn="l" rtl="0" fontAlgn="base">
              <a:lnSpc>
                <a:spcPct val="130000"/>
              </a:lnSpc>
              <a:spcBef>
                <a:spcPct val="0"/>
              </a:spcBef>
              <a:spcAft>
                <a:spcPts val="1000"/>
              </a:spcAft>
              <a:buFont typeface="Arial" panose="020B0604020202020204" pitchFamily="34" charset="0"/>
              <a:buChar char="●"/>
              <a:defRPr kern="1200" spc="150">
                <a:solidFill>
                  <a:srgbClr val="595959"/>
                </a:solidFill>
                <a:latin typeface="+mn-lt"/>
                <a:ea typeface="+mn-ea"/>
                <a:cs typeface="+mn-cs"/>
              </a:defRPr>
            </a:lvl1pPr>
            <a:lvl2pPr marL="685800" indent="-228600" algn="l" rtl="0" fontAlgn="base">
              <a:lnSpc>
                <a:spcPct val="120000"/>
              </a:lnSpc>
              <a:spcBef>
                <a:spcPct val="0"/>
              </a:spcBef>
              <a:spcAft>
                <a:spcPts val="600"/>
              </a:spcAft>
              <a:buFont typeface="Arial" panose="020B0604020202020204" pitchFamily="34" charset="0"/>
              <a:buChar char="●"/>
              <a:tabLst>
                <a:tab pos="1609725" algn="l"/>
              </a:tabLst>
              <a:defRPr sz="1600" kern="1200" spc="150">
                <a:solidFill>
                  <a:srgbClr val="595959"/>
                </a:solidFill>
                <a:latin typeface="+mn-lt"/>
                <a:ea typeface="+mn-ea"/>
                <a:cs typeface="+mn-cs"/>
              </a:defRPr>
            </a:lvl2pPr>
            <a:lvl3pPr marL="1143000" indent="-228600" algn="l" rtl="0" fontAlgn="base">
              <a:lnSpc>
                <a:spcPct val="120000"/>
              </a:lnSpc>
              <a:spcBef>
                <a:spcPct val="0"/>
              </a:spcBef>
              <a:spcAft>
                <a:spcPts val="600"/>
              </a:spcAft>
              <a:buFont typeface="Arial" panose="020B0604020202020204" pitchFamily="34" charset="0"/>
              <a:buChar char="●"/>
              <a:defRPr sz="1600" kern="1200" spc="150">
                <a:solidFill>
                  <a:srgbClr val="595959"/>
                </a:solidFill>
                <a:latin typeface="+mn-lt"/>
                <a:ea typeface="+mn-ea"/>
                <a:cs typeface="+mn-cs"/>
              </a:defRPr>
            </a:lvl3pPr>
            <a:lvl4pPr marL="1600200" indent="-228600" algn="l" rtl="0" fontAlgn="base">
              <a:lnSpc>
                <a:spcPct val="120000"/>
              </a:lnSpc>
              <a:spcBef>
                <a:spcPct val="0"/>
              </a:spcBef>
              <a:spcAft>
                <a:spcPts val="300"/>
              </a:spcAft>
              <a:buFont typeface="Wingdings" panose="05000000000000000000" pitchFamily="2" charset="2"/>
              <a:buChar char=""/>
              <a:defRPr sz="1400" kern="1200" spc="150">
                <a:solidFill>
                  <a:srgbClr val="595959"/>
                </a:solidFill>
                <a:latin typeface="+mn-lt"/>
                <a:ea typeface="+mn-ea"/>
                <a:cs typeface="+mn-cs"/>
              </a:defRPr>
            </a:lvl4pPr>
            <a:lvl5pPr marL="2057400" indent="-228600" algn="l" rtl="0" fontAlgn="base">
              <a:lnSpc>
                <a:spcPct val="120000"/>
              </a:lnSpc>
              <a:spcBef>
                <a:spcPct val="0"/>
              </a:spcBef>
              <a:spcAft>
                <a:spcPts val="300"/>
              </a:spcAft>
              <a:buFont typeface="Arial" panose="020B0604020202020204" pitchFamily="34" charset="0"/>
              <a:buChar char="•"/>
              <a:defRPr sz="1400" kern="1200" spc="150">
                <a:solidFill>
                  <a:srgbClr val="595959"/>
                </a:solidFill>
                <a:latin typeface="+mn-lt"/>
                <a:ea typeface="+mn-ea"/>
                <a:cs typeface="+mn-cs"/>
              </a:defRPr>
            </a:lvl5pPr>
          </a:lstStyle>
          <a:p>
            <a:pPr marL="0" lvl="0" indent="0" algn="ctr">
              <a:lnSpc>
                <a:spcPct val="100000"/>
              </a:lnSpc>
              <a:spcAft>
                <a:spcPct val="0"/>
              </a:spcAft>
              <a:buNone/>
            </a:pPr>
            <a:r>
              <a:rPr lang="zh-CN" altLang="en-US" sz="2400" b="1" dirty="0">
                <a:solidFill>
                  <a:srgbClr val="000000"/>
                </a:solidFill>
                <a:latin typeface="楷体" panose="02010609060101010101" charset="-122"/>
                <a:ea typeface="楷体" panose="02010609060101010101" charset="-122"/>
              </a:rPr>
              <a:t>有限</a:t>
            </a:r>
            <a:endParaRPr lang="zh-CN" altLang="en-US" sz="2400" b="1" dirty="0">
              <a:solidFill>
                <a:srgbClr val="000000"/>
              </a:solidFill>
              <a:latin typeface="楷体" panose="02010609060101010101" charset="-122"/>
              <a:ea typeface="楷体" panose="02010609060101010101" charset="-122"/>
            </a:endParaRPr>
          </a:p>
        </p:txBody>
      </p:sp>
      <p:sp>
        <p:nvSpPr>
          <p:cNvPr id="44" name="Text Box 49"/>
          <p:cNvSpPr txBox="1"/>
          <p:nvPr>
            <p:custDataLst>
              <p:tags r:id="rId9"/>
            </p:custDataLst>
          </p:nvPr>
        </p:nvSpPr>
        <p:spPr>
          <a:xfrm>
            <a:off x="4214813" y="4360863"/>
            <a:ext cx="2441575" cy="461962"/>
          </a:xfrm>
          <a:prstGeom prst="rect">
            <a:avLst/>
          </a:prstGeom>
          <a:noFill/>
          <a:ln w="9525">
            <a:noFill/>
          </a:ln>
        </p:spPr>
        <p:txBody>
          <a:bodyPr>
            <a:spAutoFit/>
          </a:bodyPr>
          <a:lstStyle>
            <a:lvl1pPr marL="228600" indent="-228600" algn="l" rtl="0" fontAlgn="base">
              <a:lnSpc>
                <a:spcPct val="130000"/>
              </a:lnSpc>
              <a:spcBef>
                <a:spcPct val="0"/>
              </a:spcBef>
              <a:spcAft>
                <a:spcPts val="1000"/>
              </a:spcAft>
              <a:buFont typeface="Arial" panose="020B0604020202020204" pitchFamily="34" charset="0"/>
              <a:buChar char="●"/>
              <a:defRPr kern="1200" spc="150">
                <a:solidFill>
                  <a:srgbClr val="595959"/>
                </a:solidFill>
                <a:latin typeface="+mn-lt"/>
                <a:ea typeface="+mn-ea"/>
                <a:cs typeface="+mn-cs"/>
              </a:defRPr>
            </a:lvl1pPr>
            <a:lvl2pPr marL="685800" indent="-228600" algn="l" rtl="0" fontAlgn="base">
              <a:lnSpc>
                <a:spcPct val="120000"/>
              </a:lnSpc>
              <a:spcBef>
                <a:spcPct val="0"/>
              </a:spcBef>
              <a:spcAft>
                <a:spcPts val="600"/>
              </a:spcAft>
              <a:buFont typeface="Arial" panose="020B0604020202020204" pitchFamily="34" charset="0"/>
              <a:buChar char="●"/>
              <a:tabLst>
                <a:tab pos="1609725" algn="l"/>
              </a:tabLst>
              <a:defRPr sz="1600" kern="1200" spc="150">
                <a:solidFill>
                  <a:srgbClr val="595959"/>
                </a:solidFill>
                <a:latin typeface="+mn-lt"/>
                <a:ea typeface="+mn-ea"/>
                <a:cs typeface="+mn-cs"/>
              </a:defRPr>
            </a:lvl2pPr>
            <a:lvl3pPr marL="1143000" indent="-228600" algn="l" rtl="0" fontAlgn="base">
              <a:lnSpc>
                <a:spcPct val="120000"/>
              </a:lnSpc>
              <a:spcBef>
                <a:spcPct val="0"/>
              </a:spcBef>
              <a:spcAft>
                <a:spcPts val="600"/>
              </a:spcAft>
              <a:buFont typeface="Arial" panose="020B0604020202020204" pitchFamily="34" charset="0"/>
              <a:buChar char="●"/>
              <a:defRPr sz="1600" kern="1200" spc="150">
                <a:solidFill>
                  <a:srgbClr val="595959"/>
                </a:solidFill>
                <a:latin typeface="+mn-lt"/>
                <a:ea typeface="+mn-ea"/>
                <a:cs typeface="+mn-cs"/>
              </a:defRPr>
            </a:lvl3pPr>
            <a:lvl4pPr marL="1600200" indent="-228600" algn="l" rtl="0" fontAlgn="base">
              <a:lnSpc>
                <a:spcPct val="120000"/>
              </a:lnSpc>
              <a:spcBef>
                <a:spcPct val="0"/>
              </a:spcBef>
              <a:spcAft>
                <a:spcPts val="300"/>
              </a:spcAft>
              <a:buFont typeface="Wingdings" panose="05000000000000000000" pitchFamily="2" charset="2"/>
              <a:buChar char=""/>
              <a:defRPr sz="1400" kern="1200" spc="150">
                <a:solidFill>
                  <a:srgbClr val="595959"/>
                </a:solidFill>
                <a:latin typeface="+mn-lt"/>
                <a:ea typeface="+mn-ea"/>
                <a:cs typeface="+mn-cs"/>
              </a:defRPr>
            </a:lvl4pPr>
            <a:lvl5pPr marL="2057400" indent="-228600" algn="l" rtl="0" fontAlgn="base">
              <a:lnSpc>
                <a:spcPct val="120000"/>
              </a:lnSpc>
              <a:spcBef>
                <a:spcPct val="0"/>
              </a:spcBef>
              <a:spcAft>
                <a:spcPts val="300"/>
              </a:spcAft>
              <a:buFont typeface="Arial" panose="020B0604020202020204" pitchFamily="34" charset="0"/>
              <a:buChar char="•"/>
              <a:defRPr sz="1400" kern="1200" spc="150">
                <a:solidFill>
                  <a:srgbClr val="595959"/>
                </a:solidFill>
                <a:latin typeface="+mn-lt"/>
                <a:ea typeface="+mn-ea"/>
                <a:cs typeface="+mn-cs"/>
              </a:defRPr>
            </a:lvl5pPr>
          </a:lstStyle>
          <a:p>
            <a:pPr marL="0" lvl="0" indent="0" algn="ctr">
              <a:lnSpc>
                <a:spcPct val="100000"/>
              </a:lnSpc>
              <a:spcAft>
                <a:spcPct val="0"/>
              </a:spcAft>
              <a:buNone/>
            </a:pPr>
            <a:r>
              <a:rPr lang="zh-CN" altLang="en-US" sz="2400" b="1" dirty="0">
                <a:solidFill>
                  <a:srgbClr val="000000"/>
                </a:solidFill>
                <a:latin typeface="楷体" panose="02010609060101010101" charset="-122"/>
                <a:ea typeface="楷体" panose="02010609060101010101" charset="-122"/>
              </a:rPr>
              <a:t>求稳、保守</a:t>
            </a:r>
            <a:endParaRPr lang="zh-CN" altLang="en-US" sz="2400" b="1" dirty="0">
              <a:solidFill>
                <a:srgbClr val="000000"/>
              </a:solidFill>
              <a:latin typeface="楷体" panose="02010609060101010101" charset="-122"/>
              <a:ea typeface="楷体" panose="02010609060101010101" charset="-122"/>
            </a:endParaRPr>
          </a:p>
        </p:txBody>
      </p:sp>
      <p:sp>
        <p:nvSpPr>
          <p:cNvPr id="45" name="Text Box 50"/>
          <p:cNvSpPr txBox="1"/>
          <p:nvPr>
            <p:custDataLst>
              <p:tags r:id="rId10"/>
            </p:custDataLst>
          </p:nvPr>
        </p:nvSpPr>
        <p:spPr>
          <a:xfrm>
            <a:off x="6572250" y="4360863"/>
            <a:ext cx="3282950" cy="461962"/>
          </a:xfrm>
          <a:prstGeom prst="rect">
            <a:avLst/>
          </a:prstGeom>
          <a:noFill/>
          <a:ln w="9525">
            <a:noFill/>
          </a:ln>
        </p:spPr>
        <p:txBody>
          <a:bodyPr>
            <a:spAutoFit/>
          </a:bodyPr>
          <a:lstStyle>
            <a:lvl1pPr marL="228600" indent="-228600" algn="l" rtl="0" fontAlgn="base">
              <a:lnSpc>
                <a:spcPct val="130000"/>
              </a:lnSpc>
              <a:spcBef>
                <a:spcPct val="0"/>
              </a:spcBef>
              <a:spcAft>
                <a:spcPts val="1000"/>
              </a:spcAft>
              <a:buFont typeface="Arial" panose="020B0604020202020204" pitchFamily="34" charset="0"/>
              <a:buChar char="●"/>
              <a:defRPr kern="1200" spc="150">
                <a:solidFill>
                  <a:srgbClr val="595959"/>
                </a:solidFill>
                <a:latin typeface="+mn-lt"/>
                <a:ea typeface="+mn-ea"/>
                <a:cs typeface="+mn-cs"/>
              </a:defRPr>
            </a:lvl1pPr>
            <a:lvl2pPr marL="685800" indent="-228600" algn="l" rtl="0" fontAlgn="base">
              <a:lnSpc>
                <a:spcPct val="120000"/>
              </a:lnSpc>
              <a:spcBef>
                <a:spcPct val="0"/>
              </a:spcBef>
              <a:spcAft>
                <a:spcPts val="600"/>
              </a:spcAft>
              <a:buFont typeface="Arial" panose="020B0604020202020204" pitchFamily="34" charset="0"/>
              <a:buChar char="●"/>
              <a:tabLst>
                <a:tab pos="1609725" algn="l"/>
              </a:tabLst>
              <a:defRPr sz="1600" kern="1200" spc="150">
                <a:solidFill>
                  <a:srgbClr val="595959"/>
                </a:solidFill>
                <a:latin typeface="+mn-lt"/>
                <a:ea typeface="+mn-ea"/>
                <a:cs typeface="+mn-cs"/>
              </a:defRPr>
            </a:lvl2pPr>
            <a:lvl3pPr marL="1143000" indent="-228600" algn="l" rtl="0" fontAlgn="base">
              <a:lnSpc>
                <a:spcPct val="120000"/>
              </a:lnSpc>
              <a:spcBef>
                <a:spcPct val="0"/>
              </a:spcBef>
              <a:spcAft>
                <a:spcPts val="600"/>
              </a:spcAft>
              <a:buFont typeface="Arial" panose="020B0604020202020204" pitchFamily="34" charset="0"/>
              <a:buChar char="●"/>
              <a:defRPr sz="1600" kern="1200" spc="150">
                <a:solidFill>
                  <a:srgbClr val="595959"/>
                </a:solidFill>
                <a:latin typeface="+mn-lt"/>
                <a:ea typeface="+mn-ea"/>
                <a:cs typeface="+mn-cs"/>
              </a:defRPr>
            </a:lvl3pPr>
            <a:lvl4pPr marL="1600200" indent="-228600" algn="l" rtl="0" fontAlgn="base">
              <a:lnSpc>
                <a:spcPct val="120000"/>
              </a:lnSpc>
              <a:spcBef>
                <a:spcPct val="0"/>
              </a:spcBef>
              <a:spcAft>
                <a:spcPts val="300"/>
              </a:spcAft>
              <a:buFont typeface="Wingdings" panose="05000000000000000000" pitchFamily="2" charset="2"/>
              <a:buChar char=""/>
              <a:defRPr sz="1400" kern="1200" spc="150">
                <a:solidFill>
                  <a:srgbClr val="595959"/>
                </a:solidFill>
                <a:latin typeface="+mn-lt"/>
                <a:ea typeface="+mn-ea"/>
                <a:cs typeface="+mn-cs"/>
              </a:defRPr>
            </a:lvl4pPr>
            <a:lvl5pPr marL="2057400" indent="-228600" algn="l" rtl="0" fontAlgn="base">
              <a:lnSpc>
                <a:spcPct val="120000"/>
              </a:lnSpc>
              <a:spcBef>
                <a:spcPct val="0"/>
              </a:spcBef>
              <a:spcAft>
                <a:spcPts val="300"/>
              </a:spcAft>
              <a:buFont typeface="Arial" panose="020B0604020202020204" pitchFamily="34" charset="0"/>
              <a:buChar char="•"/>
              <a:defRPr sz="1400" kern="1200" spc="150">
                <a:solidFill>
                  <a:srgbClr val="595959"/>
                </a:solidFill>
                <a:latin typeface="+mn-lt"/>
                <a:ea typeface="+mn-ea"/>
                <a:cs typeface="+mn-cs"/>
              </a:defRPr>
            </a:lvl5pPr>
          </a:lstStyle>
          <a:p>
            <a:pPr marL="0" lvl="0" indent="0" algn="ctr">
              <a:lnSpc>
                <a:spcPct val="100000"/>
              </a:lnSpc>
              <a:spcAft>
                <a:spcPct val="0"/>
              </a:spcAft>
              <a:buNone/>
            </a:pPr>
            <a:r>
              <a:rPr lang="zh-CN" altLang="en-US" sz="2400" b="1" dirty="0">
                <a:solidFill>
                  <a:srgbClr val="000000"/>
                </a:solidFill>
                <a:latin typeface="楷体" panose="02010609060101010101" charset="-122"/>
                <a:ea typeface="楷体" panose="02010609060101010101" charset="-122"/>
              </a:rPr>
              <a:t>开放、创新、偏激</a:t>
            </a:r>
            <a:endParaRPr lang="zh-CN" altLang="en-US" sz="2400" b="1" dirty="0">
              <a:solidFill>
                <a:srgbClr val="000000"/>
              </a:solidFill>
              <a:latin typeface="楷体" panose="02010609060101010101" charset="-122"/>
              <a:ea typeface="楷体" panose="02010609060101010101" charset="-122"/>
            </a:endParaRPr>
          </a:p>
        </p:txBody>
      </p:sp>
      <p:sp>
        <p:nvSpPr>
          <p:cNvPr id="46" name="Text Box 51"/>
          <p:cNvSpPr txBox="1"/>
          <p:nvPr>
            <p:custDataLst>
              <p:tags r:id="rId11"/>
            </p:custDataLst>
          </p:nvPr>
        </p:nvSpPr>
        <p:spPr>
          <a:xfrm>
            <a:off x="4152900" y="5106988"/>
            <a:ext cx="2565400" cy="460375"/>
          </a:xfrm>
          <a:prstGeom prst="rect">
            <a:avLst/>
          </a:prstGeom>
          <a:noFill/>
          <a:ln w="9525">
            <a:noFill/>
          </a:ln>
        </p:spPr>
        <p:txBody>
          <a:bodyPr>
            <a:spAutoFit/>
          </a:bodyPr>
          <a:lstStyle>
            <a:lvl1pPr marL="228600" indent="-228600" algn="l" rtl="0" fontAlgn="base">
              <a:lnSpc>
                <a:spcPct val="130000"/>
              </a:lnSpc>
              <a:spcBef>
                <a:spcPct val="0"/>
              </a:spcBef>
              <a:spcAft>
                <a:spcPts val="1000"/>
              </a:spcAft>
              <a:buFont typeface="Arial" panose="020B0604020202020204" pitchFamily="34" charset="0"/>
              <a:buChar char="●"/>
              <a:defRPr kern="1200" spc="150">
                <a:solidFill>
                  <a:srgbClr val="595959"/>
                </a:solidFill>
                <a:latin typeface="+mn-lt"/>
                <a:ea typeface="+mn-ea"/>
                <a:cs typeface="+mn-cs"/>
              </a:defRPr>
            </a:lvl1pPr>
            <a:lvl2pPr marL="685800" indent="-228600" algn="l" rtl="0" fontAlgn="base">
              <a:lnSpc>
                <a:spcPct val="120000"/>
              </a:lnSpc>
              <a:spcBef>
                <a:spcPct val="0"/>
              </a:spcBef>
              <a:spcAft>
                <a:spcPts val="600"/>
              </a:spcAft>
              <a:buFont typeface="Arial" panose="020B0604020202020204" pitchFamily="34" charset="0"/>
              <a:buChar char="●"/>
              <a:tabLst>
                <a:tab pos="1609725" algn="l"/>
              </a:tabLst>
              <a:defRPr sz="1600" kern="1200" spc="150">
                <a:solidFill>
                  <a:srgbClr val="595959"/>
                </a:solidFill>
                <a:latin typeface="+mn-lt"/>
                <a:ea typeface="+mn-ea"/>
                <a:cs typeface="+mn-cs"/>
              </a:defRPr>
            </a:lvl2pPr>
            <a:lvl3pPr marL="1143000" indent="-228600" algn="l" rtl="0" fontAlgn="base">
              <a:lnSpc>
                <a:spcPct val="120000"/>
              </a:lnSpc>
              <a:spcBef>
                <a:spcPct val="0"/>
              </a:spcBef>
              <a:spcAft>
                <a:spcPts val="600"/>
              </a:spcAft>
              <a:buFont typeface="Arial" panose="020B0604020202020204" pitchFamily="34" charset="0"/>
              <a:buChar char="●"/>
              <a:defRPr sz="1600" kern="1200" spc="150">
                <a:solidFill>
                  <a:srgbClr val="595959"/>
                </a:solidFill>
                <a:latin typeface="+mn-lt"/>
                <a:ea typeface="+mn-ea"/>
                <a:cs typeface="+mn-cs"/>
              </a:defRPr>
            </a:lvl3pPr>
            <a:lvl4pPr marL="1600200" indent="-228600" algn="l" rtl="0" fontAlgn="base">
              <a:lnSpc>
                <a:spcPct val="120000"/>
              </a:lnSpc>
              <a:spcBef>
                <a:spcPct val="0"/>
              </a:spcBef>
              <a:spcAft>
                <a:spcPts val="300"/>
              </a:spcAft>
              <a:buFont typeface="Wingdings" panose="05000000000000000000" pitchFamily="2" charset="2"/>
              <a:buChar char=""/>
              <a:defRPr sz="1400" kern="1200" spc="150">
                <a:solidFill>
                  <a:srgbClr val="595959"/>
                </a:solidFill>
                <a:latin typeface="+mn-lt"/>
                <a:ea typeface="+mn-ea"/>
                <a:cs typeface="+mn-cs"/>
              </a:defRPr>
            </a:lvl4pPr>
            <a:lvl5pPr marL="2057400" indent="-228600" algn="l" rtl="0" fontAlgn="base">
              <a:lnSpc>
                <a:spcPct val="120000"/>
              </a:lnSpc>
              <a:spcBef>
                <a:spcPct val="0"/>
              </a:spcBef>
              <a:spcAft>
                <a:spcPts val="300"/>
              </a:spcAft>
              <a:buFont typeface="Arial" panose="020B0604020202020204" pitchFamily="34" charset="0"/>
              <a:buChar char="•"/>
              <a:defRPr sz="1400" kern="1200" spc="150">
                <a:solidFill>
                  <a:srgbClr val="595959"/>
                </a:solidFill>
                <a:latin typeface="+mn-lt"/>
                <a:ea typeface="+mn-ea"/>
                <a:cs typeface="+mn-cs"/>
              </a:defRPr>
            </a:lvl5pPr>
          </a:lstStyle>
          <a:p>
            <a:pPr marL="0" lvl="0" indent="0" algn="ctr">
              <a:lnSpc>
                <a:spcPct val="100000"/>
              </a:lnSpc>
              <a:spcAft>
                <a:spcPct val="0"/>
              </a:spcAft>
              <a:buNone/>
            </a:pPr>
            <a:r>
              <a:rPr lang="zh-CN" altLang="en-US" sz="2400" b="1" dirty="0">
                <a:solidFill>
                  <a:srgbClr val="000000"/>
                </a:solidFill>
                <a:latin typeface="楷体" panose="02010609060101010101" charset="-122"/>
                <a:ea typeface="楷体" panose="02010609060101010101" charset="-122"/>
              </a:rPr>
              <a:t>冷静、谨慎</a:t>
            </a:r>
            <a:endParaRPr lang="zh-CN" altLang="en-US" sz="2400" b="1" dirty="0">
              <a:solidFill>
                <a:srgbClr val="000000"/>
              </a:solidFill>
              <a:latin typeface="楷体" panose="02010609060101010101" charset="-122"/>
              <a:ea typeface="楷体" panose="02010609060101010101" charset="-122"/>
            </a:endParaRPr>
          </a:p>
        </p:txBody>
      </p:sp>
      <p:sp>
        <p:nvSpPr>
          <p:cNvPr id="47" name="Text Box 52"/>
          <p:cNvSpPr txBox="1"/>
          <p:nvPr>
            <p:custDataLst>
              <p:tags r:id="rId12"/>
            </p:custDataLst>
          </p:nvPr>
        </p:nvSpPr>
        <p:spPr>
          <a:xfrm>
            <a:off x="6410325" y="5041900"/>
            <a:ext cx="3444875" cy="461963"/>
          </a:xfrm>
          <a:prstGeom prst="rect">
            <a:avLst/>
          </a:prstGeom>
          <a:noFill/>
          <a:ln w="9525">
            <a:noFill/>
          </a:ln>
        </p:spPr>
        <p:txBody>
          <a:bodyPr>
            <a:spAutoFit/>
          </a:bodyPr>
          <a:lstStyle>
            <a:lvl1pPr marL="228600" indent="-228600" algn="l" rtl="0" fontAlgn="base">
              <a:lnSpc>
                <a:spcPct val="130000"/>
              </a:lnSpc>
              <a:spcBef>
                <a:spcPct val="0"/>
              </a:spcBef>
              <a:spcAft>
                <a:spcPts val="1000"/>
              </a:spcAft>
              <a:buFont typeface="Arial" panose="020B0604020202020204" pitchFamily="34" charset="0"/>
              <a:buChar char="●"/>
              <a:defRPr kern="1200" spc="150">
                <a:solidFill>
                  <a:srgbClr val="595959"/>
                </a:solidFill>
                <a:latin typeface="+mn-lt"/>
                <a:ea typeface="+mn-ea"/>
                <a:cs typeface="+mn-cs"/>
              </a:defRPr>
            </a:lvl1pPr>
            <a:lvl2pPr marL="685800" indent="-228600" algn="l" rtl="0" fontAlgn="base">
              <a:lnSpc>
                <a:spcPct val="120000"/>
              </a:lnSpc>
              <a:spcBef>
                <a:spcPct val="0"/>
              </a:spcBef>
              <a:spcAft>
                <a:spcPts val="600"/>
              </a:spcAft>
              <a:buFont typeface="Arial" panose="020B0604020202020204" pitchFamily="34" charset="0"/>
              <a:buChar char="●"/>
              <a:tabLst>
                <a:tab pos="1609725" algn="l"/>
              </a:tabLst>
              <a:defRPr sz="1600" kern="1200" spc="150">
                <a:solidFill>
                  <a:srgbClr val="595959"/>
                </a:solidFill>
                <a:latin typeface="+mn-lt"/>
                <a:ea typeface="+mn-ea"/>
                <a:cs typeface="+mn-cs"/>
              </a:defRPr>
            </a:lvl2pPr>
            <a:lvl3pPr marL="1143000" indent="-228600" algn="l" rtl="0" fontAlgn="base">
              <a:lnSpc>
                <a:spcPct val="120000"/>
              </a:lnSpc>
              <a:spcBef>
                <a:spcPct val="0"/>
              </a:spcBef>
              <a:spcAft>
                <a:spcPts val="600"/>
              </a:spcAft>
              <a:buFont typeface="Arial" panose="020B0604020202020204" pitchFamily="34" charset="0"/>
              <a:buChar char="●"/>
              <a:defRPr sz="1600" kern="1200" spc="150">
                <a:solidFill>
                  <a:srgbClr val="595959"/>
                </a:solidFill>
                <a:latin typeface="+mn-lt"/>
                <a:ea typeface="+mn-ea"/>
                <a:cs typeface="+mn-cs"/>
              </a:defRPr>
            </a:lvl3pPr>
            <a:lvl4pPr marL="1600200" indent="-228600" algn="l" rtl="0" fontAlgn="base">
              <a:lnSpc>
                <a:spcPct val="120000"/>
              </a:lnSpc>
              <a:spcBef>
                <a:spcPct val="0"/>
              </a:spcBef>
              <a:spcAft>
                <a:spcPts val="300"/>
              </a:spcAft>
              <a:buFont typeface="Wingdings" panose="05000000000000000000" pitchFamily="2" charset="2"/>
              <a:buChar char=""/>
              <a:defRPr sz="1400" kern="1200" spc="150">
                <a:solidFill>
                  <a:srgbClr val="595959"/>
                </a:solidFill>
                <a:latin typeface="+mn-lt"/>
                <a:ea typeface="+mn-ea"/>
                <a:cs typeface="+mn-cs"/>
              </a:defRPr>
            </a:lvl4pPr>
            <a:lvl5pPr marL="2057400" indent="-228600" algn="l" rtl="0" fontAlgn="base">
              <a:lnSpc>
                <a:spcPct val="120000"/>
              </a:lnSpc>
              <a:spcBef>
                <a:spcPct val="0"/>
              </a:spcBef>
              <a:spcAft>
                <a:spcPts val="300"/>
              </a:spcAft>
              <a:buFont typeface="Arial" panose="020B0604020202020204" pitchFamily="34" charset="0"/>
              <a:buChar char="•"/>
              <a:defRPr sz="1400" kern="1200" spc="150">
                <a:solidFill>
                  <a:srgbClr val="595959"/>
                </a:solidFill>
                <a:latin typeface="+mn-lt"/>
                <a:ea typeface="+mn-ea"/>
                <a:cs typeface="+mn-cs"/>
              </a:defRPr>
            </a:lvl5pPr>
          </a:lstStyle>
          <a:p>
            <a:pPr marL="0" lvl="0" indent="0" algn="ctr">
              <a:lnSpc>
                <a:spcPct val="100000"/>
              </a:lnSpc>
              <a:spcAft>
                <a:spcPct val="0"/>
              </a:spcAft>
              <a:buNone/>
            </a:pPr>
            <a:r>
              <a:rPr lang="zh-CN" altLang="en-US" sz="2400" b="1" dirty="0">
                <a:solidFill>
                  <a:srgbClr val="000000"/>
                </a:solidFill>
                <a:latin typeface="楷体" panose="02010609060101010101" charset="-122"/>
                <a:ea typeface="楷体" panose="02010609060101010101" charset="-122"/>
              </a:rPr>
              <a:t>冒险、变化快</a:t>
            </a:r>
            <a:endParaRPr lang="zh-CN" altLang="en-US" sz="2400" b="1" dirty="0">
              <a:solidFill>
                <a:srgbClr val="000000"/>
              </a:solidFill>
              <a:latin typeface="楷体" panose="02010609060101010101" charset="-122"/>
              <a:ea typeface="楷体" panose="02010609060101010101" charset="-122"/>
            </a:endParaRPr>
          </a:p>
        </p:txBody>
      </p:sp>
      <p:sp>
        <p:nvSpPr>
          <p:cNvPr id="48" name="Text Box 53"/>
          <p:cNvSpPr txBox="1"/>
          <p:nvPr>
            <p:custDataLst>
              <p:tags r:id="rId13"/>
            </p:custDataLst>
          </p:nvPr>
        </p:nvSpPr>
        <p:spPr>
          <a:xfrm>
            <a:off x="4586288" y="5805488"/>
            <a:ext cx="1477962" cy="461962"/>
          </a:xfrm>
          <a:prstGeom prst="rect">
            <a:avLst/>
          </a:prstGeom>
          <a:noFill/>
          <a:ln w="9525">
            <a:noFill/>
          </a:ln>
        </p:spPr>
        <p:txBody>
          <a:bodyPr>
            <a:spAutoFit/>
          </a:bodyPr>
          <a:lstStyle>
            <a:lvl1pPr marL="228600" indent="-228600" algn="l" rtl="0" fontAlgn="base">
              <a:lnSpc>
                <a:spcPct val="130000"/>
              </a:lnSpc>
              <a:spcBef>
                <a:spcPct val="0"/>
              </a:spcBef>
              <a:spcAft>
                <a:spcPts val="1000"/>
              </a:spcAft>
              <a:buFont typeface="Arial" panose="020B0604020202020204" pitchFamily="34" charset="0"/>
              <a:buChar char="●"/>
              <a:defRPr kern="1200" spc="150">
                <a:solidFill>
                  <a:srgbClr val="595959"/>
                </a:solidFill>
                <a:latin typeface="+mn-lt"/>
                <a:ea typeface="+mn-ea"/>
                <a:cs typeface="+mn-cs"/>
              </a:defRPr>
            </a:lvl1pPr>
            <a:lvl2pPr marL="685800" indent="-228600" algn="l" rtl="0" fontAlgn="base">
              <a:lnSpc>
                <a:spcPct val="120000"/>
              </a:lnSpc>
              <a:spcBef>
                <a:spcPct val="0"/>
              </a:spcBef>
              <a:spcAft>
                <a:spcPts val="600"/>
              </a:spcAft>
              <a:buFont typeface="Arial" panose="020B0604020202020204" pitchFamily="34" charset="0"/>
              <a:buChar char="●"/>
              <a:tabLst>
                <a:tab pos="1609725" algn="l"/>
              </a:tabLst>
              <a:defRPr sz="1600" kern="1200" spc="150">
                <a:solidFill>
                  <a:srgbClr val="595959"/>
                </a:solidFill>
                <a:latin typeface="+mn-lt"/>
                <a:ea typeface="+mn-ea"/>
                <a:cs typeface="+mn-cs"/>
              </a:defRPr>
            </a:lvl2pPr>
            <a:lvl3pPr marL="1143000" indent="-228600" algn="l" rtl="0" fontAlgn="base">
              <a:lnSpc>
                <a:spcPct val="120000"/>
              </a:lnSpc>
              <a:spcBef>
                <a:spcPct val="0"/>
              </a:spcBef>
              <a:spcAft>
                <a:spcPts val="600"/>
              </a:spcAft>
              <a:buFont typeface="Arial" panose="020B0604020202020204" pitchFamily="34" charset="0"/>
              <a:buChar char="●"/>
              <a:defRPr sz="1600" kern="1200" spc="150">
                <a:solidFill>
                  <a:srgbClr val="595959"/>
                </a:solidFill>
                <a:latin typeface="+mn-lt"/>
                <a:ea typeface="+mn-ea"/>
                <a:cs typeface="+mn-cs"/>
              </a:defRPr>
            </a:lvl3pPr>
            <a:lvl4pPr marL="1600200" indent="-228600" algn="l" rtl="0" fontAlgn="base">
              <a:lnSpc>
                <a:spcPct val="120000"/>
              </a:lnSpc>
              <a:spcBef>
                <a:spcPct val="0"/>
              </a:spcBef>
              <a:spcAft>
                <a:spcPts val="300"/>
              </a:spcAft>
              <a:buFont typeface="Wingdings" panose="05000000000000000000" pitchFamily="2" charset="2"/>
              <a:buChar char=""/>
              <a:defRPr sz="1400" kern="1200" spc="150">
                <a:solidFill>
                  <a:srgbClr val="595959"/>
                </a:solidFill>
                <a:latin typeface="+mn-lt"/>
                <a:ea typeface="+mn-ea"/>
                <a:cs typeface="+mn-cs"/>
              </a:defRPr>
            </a:lvl4pPr>
            <a:lvl5pPr marL="2057400" indent="-228600" algn="l" rtl="0" fontAlgn="base">
              <a:lnSpc>
                <a:spcPct val="120000"/>
              </a:lnSpc>
              <a:spcBef>
                <a:spcPct val="0"/>
              </a:spcBef>
              <a:spcAft>
                <a:spcPts val="300"/>
              </a:spcAft>
              <a:buFont typeface="Arial" panose="020B0604020202020204" pitchFamily="34" charset="0"/>
              <a:buChar char="•"/>
              <a:defRPr sz="1400" kern="1200" spc="150">
                <a:solidFill>
                  <a:srgbClr val="595959"/>
                </a:solidFill>
                <a:latin typeface="+mn-lt"/>
                <a:ea typeface="+mn-ea"/>
                <a:cs typeface="+mn-cs"/>
              </a:defRPr>
            </a:lvl5pPr>
          </a:lstStyle>
          <a:p>
            <a:pPr marL="0" lvl="0" indent="0" algn="ctr">
              <a:lnSpc>
                <a:spcPct val="100000"/>
              </a:lnSpc>
              <a:spcAft>
                <a:spcPct val="0"/>
              </a:spcAft>
              <a:buNone/>
            </a:pPr>
            <a:r>
              <a:rPr lang="zh-CN" altLang="en-US" sz="2400" b="1" dirty="0">
                <a:solidFill>
                  <a:srgbClr val="000000"/>
                </a:solidFill>
                <a:latin typeface="楷体" panose="02010609060101010101" charset="-122"/>
                <a:ea typeface="楷体" panose="02010609060101010101" charset="-122"/>
              </a:rPr>
              <a:t>多</a:t>
            </a:r>
            <a:endParaRPr lang="zh-CN" altLang="en-US" sz="2400" b="1" dirty="0">
              <a:solidFill>
                <a:srgbClr val="000000"/>
              </a:solidFill>
              <a:latin typeface="楷体" panose="02010609060101010101" charset="-122"/>
              <a:ea typeface="楷体" panose="02010609060101010101" charset="-122"/>
            </a:endParaRPr>
          </a:p>
        </p:txBody>
      </p:sp>
      <p:sp>
        <p:nvSpPr>
          <p:cNvPr id="49" name="Text Box 54"/>
          <p:cNvSpPr txBox="1"/>
          <p:nvPr>
            <p:custDataLst>
              <p:tags r:id="rId14"/>
            </p:custDataLst>
          </p:nvPr>
        </p:nvSpPr>
        <p:spPr>
          <a:xfrm>
            <a:off x="7086600" y="5805488"/>
            <a:ext cx="2255838" cy="461962"/>
          </a:xfrm>
          <a:prstGeom prst="rect">
            <a:avLst/>
          </a:prstGeom>
          <a:noFill/>
          <a:ln w="9525">
            <a:noFill/>
          </a:ln>
        </p:spPr>
        <p:txBody>
          <a:bodyPr>
            <a:spAutoFit/>
          </a:bodyPr>
          <a:lstStyle>
            <a:lvl1pPr marL="228600" indent="-228600" algn="l" rtl="0" fontAlgn="base">
              <a:lnSpc>
                <a:spcPct val="130000"/>
              </a:lnSpc>
              <a:spcBef>
                <a:spcPct val="0"/>
              </a:spcBef>
              <a:spcAft>
                <a:spcPts val="1000"/>
              </a:spcAft>
              <a:buFont typeface="Arial" panose="020B0604020202020204" pitchFamily="34" charset="0"/>
              <a:buChar char="●"/>
              <a:defRPr kern="1200" spc="150">
                <a:solidFill>
                  <a:srgbClr val="595959"/>
                </a:solidFill>
                <a:latin typeface="+mn-lt"/>
                <a:ea typeface="+mn-ea"/>
                <a:cs typeface="+mn-cs"/>
              </a:defRPr>
            </a:lvl1pPr>
            <a:lvl2pPr marL="685800" indent="-228600" algn="l" rtl="0" fontAlgn="base">
              <a:lnSpc>
                <a:spcPct val="120000"/>
              </a:lnSpc>
              <a:spcBef>
                <a:spcPct val="0"/>
              </a:spcBef>
              <a:spcAft>
                <a:spcPts val="600"/>
              </a:spcAft>
              <a:buFont typeface="Arial" panose="020B0604020202020204" pitchFamily="34" charset="0"/>
              <a:buChar char="●"/>
              <a:tabLst>
                <a:tab pos="1609725" algn="l"/>
              </a:tabLst>
              <a:defRPr sz="1600" kern="1200" spc="150">
                <a:solidFill>
                  <a:srgbClr val="595959"/>
                </a:solidFill>
                <a:latin typeface="+mn-lt"/>
                <a:ea typeface="+mn-ea"/>
                <a:cs typeface="+mn-cs"/>
              </a:defRPr>
            </a:lvl2pPr>
            <a:lvl3pPr marL="1143000" indent="-228600" algn="l" rtl="0" fontAlgn="base">
              <a:lnSpc>
                <a:spcPct val="120000"/>
              </a:lnSpc>
              <a:spcBef>
                <a:spcPct val="0"/>
              </a:spcBef>
              <a:spcAft>
                <a:spcPts val="600"/>
              </a:spcAft>
              <a:buFont typeface="Arial" panose="020B0604020202020204" pitchFamily="34" charset="0"/>
              <a:buChar char="●"/>
              <a:defRPr sz="1600" kern="1200" spc="150">
                <a:solidFill>
                  <a:srgbClr val="595959"/>
                </a:solidFill>
                <a:latin typeface="+mn-lt"/>
                <a:ea typeface="+mn-ea"/>
                <a:cs typeface="+mn-cs"/>
              </a:defRPr>
            </a:lvl3pPr>
            <a:lvl4pPr marL="1600200" indent="-228600" algn="l" rtl="0" fontAlgn="base">
              <a:lnSpc>
                <a:spcPct val="120000"/>
              </a:lnSpc>
              <a:spcBef>
                <a:spcPct val="0"/>
              </a:spcBef>
              <a:spcAft>
                <a:spcPts val="300"/>
              </a:spcAft>
              <a:buFont typeface="Wingdings" panose="05000000000000000000" pitchFamily="2" charset="2"/>
              <a:buChar char=""/>
              <a:defRPr sz="1400" kern="1200" spc="150">
                <a:solidFill>
                  <a:srgbClr val="595959"/>
                </a:solidFill>
                <a:latin typeface="+mn-lt"/>
                <a:ea typeface="+mn-ea"/>
                <a:cs typeface="+mn-cs"/>
              </a:defRPr>
            </a:lvl4pPr>
            <a:lvl5pPr marL="2057400" indent="-228600" algn="l" rtl="0" fontAlgn="base">
              <a:lnSpc>
                <a:spcPct val="120000"/>
              </a:lnSpc>
              <a:spcBef>
                <a:spcPct val="0"/>
              </a:spcBef>
              <a:spcAft>
                <a:spcPts val="300"/>
              </a:spcAft>
              <a:buFont typeface="Arial" panose="020B0604020202020204" pitchFamily="34" charset="0"/>
              <a:buChar char="•"/>
              <a:defRPr sz="1400" kern="1200" spc="150">
                <a:solidFill>
                  <a:srgbClr val="595959"/>
                </a:solidFill>
                <a:latin typeface="+mn-lt"/>
                <a:ea typeface="+mn-ea"/>
                <a:cs typeface="+mn-cs"/>
              </a:defRPr>
            </a:lvl5pPr>
          </a:lstStyle>
          <a:p>
            <a:pPr marL="0" lvl="0" indent="0" algn="ctr">
              <a:lnSpc>
                <a:spcPct val="100000"/>
              </a:lnSpc>
              <a:spcAft>
                <a:spcPct val="0"/>
              </a:spcAft>
              <a:buNone/>
            </a:pPr>
            <a:r>
              <a:rPr lang="zh-CN" altLang="en-US" sz="2400" b="1" dirty="0">
                <a:solidFill>
                  <a:srgbClr val="000000"/>
                </a:solidFill>
                <a:latin typeface="楷体" panose="02010609060101010101" charset="-122"/>
                <a:ea typeface="楷体" panose="02010609060101010101" charset="-122"/>
              </a:rPr>
              <a:t>子女、学生</a:t>
            </a:r>
            <a:endParaRPr lang="zh-CN" altLang="en-US" sz="2400" b="1" dirty="0">
              <a:solidFill>
                <a:srgbClr val="000000"/>
              </a:solidFill>
              <a:latin typeface="楷体" panose="02010609060101010101" charset="-122"/>
              <a:ea typeface="楷体" panose="02010609060101010101" charset="-122"/>
            </a:endParaRPr>
          </a:p>
        </p:txBody>
      </p:sp>
      <p:pic>
        <p:nvPicPr>
          <p:cNvPr id="50" name="图片 6"/>
          <p:cNvPicPr>
            <a:picLocks noChangeAspect="1"/>
          </p:cNvPicPr>
          <p:nvPr>
            <p:custDataLst>
              <p:tags r:id="rId15"/>
            </p:custDataLst>
          </p:nvPr>
        </p:nvPicPr>
        <p:blipFill>
          <a:blip r:embed="rId16"/>
          <a:stretch>
            <a:fillRect/>
          </a:stretch>
        </p:blipFill>
        <p:spPr>
          <a:xfrm>
            <a:off x="1524635" y="1899285"/>
            <a:ext cx="9232265" cy="4958715"/>
          </a:xfrm>
          <a:prstGeom prst="rect">
            <a:avLst/>
          </a:prstGeom>
          <a:noFill/>
          <a:ln w="9525">
            <a:noFill/>
          </a:ln>
        </p:spPr>
      </p:pic>
      <p:sp>
        <p:nvSpPr>
          <p:cNvPr id="52" name="圆角矩形 17"/>
          <p:cNvSpPr>
            <a:spLocks noChangeArrowheads="1"/>
          </p:cNvSpPr>
          <p:nvPr>
            <p:custDataLst>
              <p:tags r:id="rId17"/>
            </p:custDataLst>
          </p:nvPr>
        </p:nvSpPr>
        <p:spPr bwMode="auto">
          <a:xfrm>
            <a:off x="381049" y="836707"/>
            <a:ext cx="11810999" cy="1646364"/>
          </a:xfrm>
          <a:prstGeom prst="roundRect">
            <a:avLst>
              <a:gd name="adj" fmla="val 16667"/>
            </a:avLst>
          </a:prstGeom>
          <a:solidFill>
            <a:srgbClr val="FF6700"/>
          </a:solidFill>
          <a:ln w="15875" cap="flat" cmpd="sng" algn="ctr">
            <a:solidFill>
              <a:srgbClr val="BC4A00"/>
            </a:solidFill>
            <a:prstDash val="solid"/>
            <a:round/>
            <a:headEnd type="none" w="med" len="med"/>
            <a:tailEnd type="none" w="med" len="med"/>
          </a:ln>
          <a:effectLst>
            <a:glow rad="228600">
              <a:srgbClr val="FFC000">
                <a:satMod val="175000"/>
                <a:alpha val="40000"/>
              </a:srgbClr>
            </a:glow>
          </a:effectLst>
        </p:spPr>
        <p:txBody>
          <a:bodyPr lIns="106819" tIns="53401" rIns="106819" bIns="53401"/>
          <a:lstStyle/>
          <a:p>
            <a:pPr marL="0" marR="0" lvl="0" indent="0" algn="l" defTabSz="1068705" rtl="0" eaLnBrk="1" fontAlgn="auto" latinLnBrk="0" hangingPunct="1">
              <a:lnSpc>
                <a:spcPct val="150000"/>
              </a:lnSpc>
              <a:spcBef>
                <a:spcPts val="0"/>
              </a:spcBef>
              <a:spcAft>
                <a:spcPts val="0"/>
              </a:spcAft>
              <a:buClrTx/>
              <a:buSzTx/>
              <a:buFontTx/>
              <a:buNone/>
              <a:defRPr/>
            </a:pPr>
            <a:r>
              <a:rPr kumimoji="0" lang="zh-CN" altLang="en-US" sz="2800" b="1"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③作为两代人，由于我们与父母在心智、学识、经历等方面差异较大，对问题的理解、感受等方面必然存在差异，冲突难以避免。（代际差异）</a:t>
            </a:r>
            <a:endParaRPr kumimoji="0" lang="zh-CN" altLang="en-US" sz="2800" b="1"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5" name="文本框 4"/>
          <p:cNvSpPr txBox="1"/>
          <p:nvPr>
            <p:custDataLst>
              <p:tags r:id="rId18"/>
            </p:custDataLst>
          </p:nvPr>
        </p:nvSpPr>
        <p:spPr>
          <a:xfrm>
            <a:off x="1524635" y="128270"/>
            <a:ext cx="7637145" cy="607695"/>
          </a:xfrm>
          <a:prstGeom prst="rect">
            <a:avLst/>
          </a:prstGeom>
          <a:noFill/>
        </p:spPr>
        <p:txBody>
          <a:bodyPr wrap="square" rtlCol="0" anchor="t">
            <a:spAutoFit/>
          </a:bodyPr>
          <a:p>
            <a:pPr>
              <a:lnSpc>
                <a:spcPct val="120000"/>
              </a:lnSpc>
              <a:spcBef>
                <a:spcPct val="0"/>
              </a:spcBef>
              <a:spcAft>
                <a:spcPct val="0"/>
              </a:spcAft>
            </a:pPr>
            <a:r>
              <a:rPr lang="zh-CN" sz="2800" b="1" ker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hlinkClick r:id="rId19" action="ppaction://hlinksldjump"/>
              </a:rPr>
              <a:t>活动二：爱的碰撞</a:t>
            </a:r>
            <a:endParaRPr lang="zh-CN" sz="2800" b="1" ker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endParaRPr>
          </a:p>
        </p:txBody>
      </p:sp>
    </p:spTree>
    <p:custDataLst>
      <p:tags r:id="rId20"/>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2000"/>
                                        <p:tgtEl>
                                          <p:spTgt spid="35"/>
                                        </p:tgtEl>
                                      </p:cBhvr>
                                    </p:animEffect>
                                    <p:anim calcmode="lin" valueType="num">
                                      <p:cBhvr>
                                        <p:cTn id="8" dur="2000" fill="hold"/>
                                        <p:tgtEl>
                                          <p:spTgt spid="35"/>
                                        </p:tgtEl>
                                        <p:attrNameLst>
                                          <p:attrName>ppt_w</p:attrName>
                                        </p:attrNameLst>
                                      </p:cBhvr>
                                      <p:tavLst>
                                        <p:tav tm="0" fmla="#ppt_w*sin(2.5*pi*$)">
                                          <p:val>
                                            <p:fltVal val="0.000000"/>
                                          </p:val>
                                        </p:tav>
                                        <p:tav tm="100000">
                                          <p:val>
                                            <p:fltVal val="1.000000"/>
                                          </p:val>
                                        </p:tav>
                                      </p:tavLst>
                                    </p:anim>
                                    <p:anim calcmode="lin" valueType="num">
                                      <p:cBhvr>
                                        <p:cTn id="9" dur="2000" fill="hold"/>
                                        <p:tgtEl>
                                          <p:spTgt spid="35"/>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2000"/>
                                        <p:tgtEl>
                                          <p:spTgt spid="36"/>
                                        </p:tgtEl>
                                      </p:cBhvr>
                                    </p:animEffect>
                                    <p:anim calcmode="lin" valueType="num">
                                      <p:cBhvr>
                                        <p:cTn id="13" dur="2000" fill="hold"/>
                                        <p:tgtEl>
                                          <p:spTgt spid="36"/>
                                        </p:tgtEl>
                                        <p:attrNameLst>
                                          <p:attrName>ppt_w</p:attrName>
                                        </p:attrNameLst>
                                      </p:cBhvr>
                                      <p:tavLst>
                                        <p:tav tm="0" fmla="#ppt_w*sin(2.5*pi*$)">
                                          <p:val>
                                            <p:fltVal val="0.000000"/>
                                          </p:val>
                                        </p:tav>
                                        <p:tav tm="100000">
                                          <p:val>
                                            <p:fltVal val="1.000000"/>
                                          </p:val>
                                        </p:tav>
                                      </p:tavLst>
                                    </p:anim>
                                    <p:anim calcmode="lin" valueType="num">
                                      <p:cBhvr>
                                        <p:cTn id="14" dur="2000" fill="hold"/>
                                        <p:tgtEl>
                                          <p:spTgt spid="36"/>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2000"/>
                                        <p:tgtEl>
                                          <p:spTgt spid="38"/>
                                        </p:tgtEl>
                                      </p:cBhvr>
                                    </p:animEffect>
                                    <p:anim calcmode="lin" valueType="num">
                                      <p:cBhvr>
                                        <p:cTn id="18" dur="2000" fill="hold"/>
                                        <p:tgtEl>
                                          <p:spTgt spid="38"/>
                                        </p:tgtEl>
                                        <p:attrNameLst>
                                          <p:attrName>ppt_w</p:attrName>
                                        </p:attrNameLst>
                                      </p:cBhvr>
                                      <p:tavLst>
                                        <p:tav tm="0" fmla="#ppt_w*sin(2.5*pi*$)">
                                          <p:val>
                                            <p:fltVal val="0.000000"/>
                                          </p:val>
                                        </p:tav>
                                        <p:tav tm="100000">
                                          <p:val>
                                            <p:fltVal val="1.000000"/>
                                          </p:val>
                                        </p:tav>
                                      </p:tavLst>
                                    </p:anim>
                                    <p:anim calcmode="lin" valueType="num">
                                      <p:cBhvr>
                                        <p:cTn id="19" dur="2000" fill="hold"/>
                                        <p:tgtEl>
                                          <p:spTgt spid="38"/>
                                        </p:tgtEl>
                                        <p:attrNameLst>
                                          <p:attrName>ppt_h</p:attrName>
                                        </p:attrNameLst>
                                      </p:cBhvr>
                                      <p:tavLst>
                                        <p:tav tm="0">
                                          <p:val>
                                            <p:strVal val="#ppt_h"/>
                                          </p:val>
                                        </p:tav>
                                        <p:tav tm="100000">
                                          <p:val>
                                            <p:strVal val="#ppt_h"/>
                                          </p:val>
                                        </p:tav>
                                      </p:tavLst>
                                    </p:anim>
                                  </p:childTnLst>
                                </p:cTn>
                              </p:par>
                              <p:par>
                                <p:cTn id="20" presetID="45" presetClass="entr" presetSubtype="0" fill="hold" grpId="0"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2000"/>
                                        <p:tgtEl>
                                          <p:spTgt spid="40"/>
                                        </p:tgtEl>
                                      </p:cBhvr>
                                    </p:animEffect>
                                    <p:anim calcmode="lin" valueType="num">
                                      <p:cBhvr>
                                        <p:cTn id="23" dur="2000" fill="hold"/>
                                        <p:tgtEl>
                                          <p:spTgt spid="40"/>
                                        </p:tgtEl>
                                        <p:attrNameLst>
                                          <p:attrName>ppt_w</p:attrName>
                                        </p:attrNameLst>
                                      </p:cBhvr>
                                      <p:tavLst>
                                        <p:tav tm="0" fmla="#ppt_w*sin(2.5*pi*$)">
                                          <p:val>
                                            <p:fltVal val="0.000000"/>
                                          </p:val>
                                        </p:tav>
                                        <p:tav tm="100000">
                                          <p:val>
                                            <p:fltVal val="1.000000"/>
                                          </p:val>
                                        </p:tav>
                                      </p:tavLst>
                                    </p:anim>
                                    <p:anim calcmode="lin" valueType="num">
                                      <p:cBhvr>
                                        <p:cTn id="24" dur="2000" fill="hold"/>
                                        <p:tgtEl>
                                          <p:spTgt spid="40"/>
                                        </p:tgtEl>
                                        <p:attrNameLst>
                                          <p:attrName>ppt_h</p:attrName>
                                        </p:attrNameLst>
                                      </p:cBhvr>
                                      <p:tavLst>
                                        <p:tav tm="0">
                                          <p:val>
                                            <p:strVal val="#ppt_h"/>
                                          </p:val>
                                        </p:tav>
                                        <p:tav tm="100000">
                                          <p:val>
                                            <p:strVal val="#ppt_h"/>
                                          </p:val>
                                        </p:tav>
                                      </p:tavLst>
                                    </p:anim>
                                  </p:childTnLst>
                                </p:cTn>
                              </p:par>
                              <p:par>
                                <p:cTn id="25" presetID="45" presetClass="entr" presetSubtype="0" fill="hold" grpId="0" nodeType="with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2000"/>
                                        <p:tgtEl>
                                          <p:spTgt spid="42"/>
                                        </p:tgtEl>
                                      </p:cBhvr>
                                    </p:animEffect>
                                    <p:anim calcmode="lin" valueType="num">
                                      <p:cBhvr>
                                        <p:cTn id="28" dur="2000" fill="hold"/>
                                        <p:tgtEl>
                                          <p:spTgt spid="42"/>
                                        </p:tgtEl>
                                        <p:attrNameLst>
                                          <p:attrName>ppt_w</p:attrName>
                                        </p:attrNameLst>
                                      </p:cBhvr>
                                      <p:tavLst>
                                        <p:tav tm="0" fmla="#ppt_w*sin(2.5*pi*$)">
                                          <p:val>
                                            <p:fltVal val="0.000000"/>
                                          </p:val>
                                        </p:tav>
                                        <p:tav tm="100000">
                                          <p:val>
                                            <p:fltVal val="1.000000"/>
                                          </p:val>
                                        </p:tav>
                                      </p:tavLst>
                                    </p:anim>
                                    <p:anim calcmode="lin" valueType="num">
                                      <p:cBhvr>
                                        <p:cTn id="29" dur="2000" fill="hold"/>
                                        <p:tgtEl>
                                          <p:spTgt spid="42"/>
                                        </p:tgtEl>
                                        <p:attrNameLst>
                                          <p:attrName>ppt_h</p:attrName>
                                        </p:attrNameLst>
                                      </p:cBhvr>
                                      <p:tavLst>
                                        <p:tav tm="0">
                                          <p:val>
                                            <p:strVal val="#ppt_h"/>
                                          </p:val>
                                        </p:tav>
                                        <p:tav tm="100000">
                                          <p:val>
                                            <p:strVal val="#ppt_h"/>
                                          </p:val>
                                        </p:tav>
                                      </p:tavLst>
                                    </p:anim>
                                  </p:childTnLst>
                                </p:cTn>
                              </p:par>
                              <p:par>
                                <p:cTn id="30" presetID="45" presetClass="entr" presetSubtype="0"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2000"/>
                                        <p:tgtEl>
                                          <p:spTgt spid="44"/>
                                        </p:tgtEl>
                                      </p:cBhvr>
                                    </p:animEffect>
                                    <p:anim calcmode="lin" valueType="num">
                                      <p:cBhvr>
                                        <p:cTn id="33" dur="2000" fill="hold"/>
                                        <p:tgtEl>
                                          <p:spTgt spid="44"/>
                                        </p:tgtEl>
                                        <p:attrNameLst>
                                          <p:attrName>ppt_w</p:attrName>
                                        </p:attrNameLst>
                                      </p:cBhvr>
                                      <p:tavLst>
                                        <p:tav tm="0" fmla="#ppt_w*sin(2.5*pi*$)">
                                          <p:val>
                                            <p:fltVal val="0.000000"/>
                                          </p:val>
                                        </p:tav>
                                        <p:tav tm="100000">
                                          <p:val>
                                            <p:fltVal val="1.000000"/>
                                          </p:val>
                                        </p:tav>
                                      </p:tavLst>
                                    </p:anim>
                                    <p:anim calcmode="lin" valueType="num">
                                      <p:cBhvr>
                                        <p:cTn id="34" dur="2000" fill="hold"/>
                                        <p:tgtEl>
                                          <p:spTgt spid="44"/>
                                        </p:tgtEl>
                                        <p:attrNameLst>
                                          <p:attrName>ppt_h</p:attrName>
                                        </p:attrNameLst>
                                      </p:cBhvr>
                                      <p:tavLst>
                                        <p:tav tm="0">
                                          <p:val>
                                            <p:strVal val="#ppt_h"/>
                                          </p:val>
                                        </p:tav>
                                        <p:tav tm="100000">
                                          <p:val>
                                            <p:strVal val="#ppt_h"/>
                                          </p:val>
                                        </p:tav>
                                      </p:tavLst>
                                    </p:anim>
                                  </p:childTnLst>
                                </p:cTn>
                              </p:par>
                              <p:par>
                                <p:cTn id="35" presetID="45" presetClass="entr" presetSubtype="0" fill="hold" grpId="0" nodeType="with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2000"/>
                                        <p:tgtEl>
                                          <p:spTgt spid="46"/>
                                        </p:tgtEl>
                                      </p:cBhvr>
                                    </p:animEffect>
                                    <p:anim calcmode="lin" valueType="num">
                                      <p:cBhvr>
                                        <p:cTn id="38" dur="2000" fill="hold"/>
                                        <p:tgtEl>
                                          <p:spTgt spid="46"/>
                                        </p:tgtEl>
                                        <p:attrNameLst>
                                          <p:attrName>ppt_w</p:attrName>
                                        </p:attrNameLst>
                                      </p:cBhvr>
                                      <p:tavLst>
                                        <p:tav tm="0" fmla="#ppt_w*sin(2.5*pi*$)">
                                          <p:val>
                                            <p:fltVal val="0.000000"/>
                                          </p:val>
                                        </p:tav>
                                        <p:tav tm="100000">
                                          <p:val>
                                            <p:fltVal val="1.000000"/>
                                          </p:val>
                                        </p:tav>
                                      </p:tavLst>
                                    </p:anim>
                                    <p:anim calcmode="lin" valueType="num">
                                      <p:cBhvr>
                                        <p:cTn id="39" dur="2000" fill="hold"/>
                                        <p:tgtEl>
                                          <p:spTgt spid="46"/>
                                        </p:tgtEl>
                                        <p:attrNameLst>
                                          <p:attrName>ppt_h</p:attrName>
                                        </p:attrNameLst>
                                      </p:cBhvr>
                                      <p:tavLst>
                                        <p:tav tm="0">
                                          <p:val>
                                            <p:strVal val="#ppt_h"/>
                                          </p:val>
                                        </p:tav>
                                        <p:tav tm="100000">
                                          <p:val>
                                            <p:strVal val="#ppt_h"/>
                                          </p:val>
                                        </p:tav>
                                      </p:tavLst>
                                    </p:anim>
                                  </p:childTnLst>
                                </p:cTn>
                              </p:par>
                              <p:par>
                                <p:cTn id="40" presetID="45" presetClass="entr" presetSubtype="0" fill="hold" grpId="0" nodeType="with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fade">
                                      <p:cBhvr>
                                        <p:cTn id="42" dur="2000"/>
                                        <p:tgtEl>
                                          <p:spTgt spid="48"/>
                                        </p:tgtEl>
                                      </p:cBhvr>
                                    </p:animEffect>
                                    <p:anim calcmode="lin" valueType="num">
                                      <p:cBhvr>
                                        <p:cTn id="43" dur="2000" fill="hold"/>
                                        <p:tgtEl>
                                          <p:spTgt spid="48"/>
                                        </p:tgtEl>
                                        <p:attrNameLst>
                                          <p:attrName>ppt_w</p:attrName>
                                        </p:attrNameLst>
                                      </p:cBhvr>
                                      <p:tavLst>
                                        <p:tav tm="0" fmla="#ppt_w*sin(2.5*pi*$)">
                                          <p:val>
                                            <p:fltVal val="0.000000"/>
                                          </p:val>
                                        </p:tav>
                                        <p:tav tm="100000">
                                          <p:val>
                                            <p:fltVal val="1.000000"/>
                                          </p:val>
                                        </p:tav>
                                      </p:tavLst>
                                    </p:anim>
                                    <p:anim calcmode="lin" valueType="num">
                                      <p:cBhvr>
                                        <p:cTn id="44" dur="2000" fill="hold"/>
                                        <p:tgtEl>
                                          <p:spTgt spid="48"/>
                                        </p:tgtEl>
                                        <p:attrNameLst>
                                          <p:attrName>ppt_h</p:attrName>
                                        </p:attrNameLst>
                                      </p:cBhvr>
                                      <p:tavLst>
                                        <p:tav tm="0">
                                          <p:val>
                                            <p:strVal val="#ppt_h"/>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45" presetClass="entr" presetSubtype="0" fill="hold" grpId="0" nodeType="click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2000"/>
                                        <p:tgtEl>
                                          <p:spTgt spid="37"/>
                                        </p:tgtEl>
                                      </p:cBhvr>
                                    </p:animEffect>
                                    <p:anim calcmode="lin" valueType="num">
                                      <p:cBhvr>
                                        <p:cTn id="50" dur="2000" fill="hold"/>
                                        <p:tgtEl>
                                          <p:spTgt spid="37"/>
                                        </p:tgtEl>
                                        <p:attrNameLst>
                                          <p:attrName>ppt_w</p:attrName>
                                        </p:attrNameLst>
                                      </p:cBhvr>
                                      <p:tavLst>
                                        <p:tav tm="0" fmla="#ppt_w*sin(2.5*pi*$)">
                                          <p:val>
                                            <p:fltVal val="0.000000"/>
                                          </p:val>
                                        </p:tav>
                                        <p:tav tm="100000">
                                          <p:val>
                                            <p:fltVal val="1.000000"/>
                                          </p:val>
                                        </p:tav>
                                      </p:tavLst>
                                    </p:anim>
                                    <p:anim calcmode="lin" valueType="num">
                                      <p:cBhvr>
                                        <p:cTn id="51" dur="2000" fill="hold"/>
                                        <p:tgtEl>
                                          <p:spTgt spid="37"/>
                                        </p:tgtEl>
                                        <p:attrNameLst>
                                          <p:attrName>ppt_h</p:attrName>
                                        </p:attrNameLst>
                                      </p:cBhvr>
                                      <p:tavLst>
                                        <p:tav tm="0">
                                          <p:val>
                                            <p:strVal val="#ppt_h"/>
                                          </p:val>
                                        </p:tav>
                                        <p:tav tm="100000">
                                          <p:val>
                                            <p:strVal val="#ppt_h"/>
                                          </p:val>
                                        </p:tav>
                                      </p:tavLst>
                                    </p:anim>
                                  </p:childTnLst>
                                </p:cTn>
                              </p:par>
                              <p:par>
                                <p:cTn id="52" presetID="45" presetClass="entr" presetSubtype="0" fill="hold" grpId="0" nodeType="with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fade">
                                      <p:cBhvr>
                                        <p:cTn id="54" dur="2000"/>
                                        <p:tgtEl>
                                          <p:spTgt spid="39"/>
                                        </p:tgtEl>
                                      </p:cBhvr>
                                    </p:animEffect>
                                    <p:anim calcmode="lin" valueType="num">
                                      <p:cBhvr>
                                        <p:cTn id="55" dur="2000" fill="hold"/>
                                        <p:tgtEl>
                                          <p:spTgt spid="39"/>
                                        </p:tgtEl>
                                        <p:attrNameLst>
                                          <p:attrName>ppt_w</p:attrName>
                                        </p:attrNameLst>
                                      </p:cBhvr>
                                      <p:tavLst>
                                        <p:tav tm="0" fmla="#ppt_w*sin(2.5*pi*$)">
                                          <p:val>
                                            <p:fltVal val="0.000000"/>
                                          </p:val>
                                        </p:tav>
                                        <p:tav tm="100000">
                                          <p:val>
                                            <p:fltVal val="1.000000"/>
                                          </p:val>
                                        </p:tav>
                                      </p:tavLst>
                                    </p:anim>
                                    <p:anim calcmode="lin" valueType="num">
                                      <p:cBhvr>
                                        <p:cTn id="56" dur="2000" fill="hold"/>
                                        <p:tgtEl>
                                          <p:spTgt spid="39"/>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fade">
                                      <p:cBhvr>
                                        <p:cTn id="59" dur="2000"/>
                                        <p:tgtEl>
                                          <p:spTgt spid="41"/>
                                        </p:tgtEl>
                                      </p:cBhvr>
                                    </p:animEffect>
                                    <p:anim calcmode="lin" valueType="num">
                                      <p:cBhvr>
                                        <p:cTn id="60" dur="2000" fill="hold"/>
                                        <p:tgtEl>
                                          <p:spTgt spid="41"/>
                                        </p:tgtEl>
                                        <p:attrNameLst>
                                          <p:attrName>ppt_w</p:attrName>
                                        </p:attrNameLst>
                                      </p:cBhvr>
                                      <p:tavLst>
                                        <p:tav tm="0" fmla="#ppt_w*sin(2.5*pi*$)">
                                          <p:val>
                                            <p:fltVal val="0.000000"/>
                                          </p:val>
                                        </p:tav>
                                        <p:tav tm="100000">
                                          <p:val>
                                            <p:fltVal val="1.000000"/>
                                          </p:val>
                                        </p:tav>
                                      </p:tavLst>
                                    </p:anim>
                                    <p:anim calcmode="lin" valueType="num">
                                      <p:cBhvr>
                                        <p:cTn id="61" dur="2000" fill="hold"/>
                                        <p:tgtEl>
                                          <p:spTgt spid="41"/>
                                        </p:tgtEl>
                                        <p:attrNameLst>
                                          <p:attrName>ppt_h</p:attrName>
                                        </p:attrNameLst>
                                      </p:cBhvr>
                                      <p:tavLst>
                                        <p:tav tm="0">
                                          <p:val>
                                            <p:strVal val="#ppt_h"/>
                                          </p:val>
                                        </p:tav>
                                        <p:tav tm="100000">
                                          <p:val>
                                            <p:strVal val="#ppt_h"/>
                                          </p:val>
                                        </p:tav>
                                      </p:tavLst>
                                    </p:anim>
                                  </p:childTnLst>
                                </p:cTn>
                              </p:par>
                              <p:par>
                                <p:cTn id="62" presetID="45" presetClass="entr" presetSubtype="0" fill="hold" grpId="0" nodeType="withEffect">
                                  <p:stCondLst>
                                    <p:cond delay="0"/>
                                  </p:stCondLst>
                                  <p:childTnLst>
                                    <p:set>
                                      <p:cBhvr>
                                        <p:cTn id="63" dur="1" fill="hold">
                                          <p:stCondLst>
                                            <p:cond delay="0"/>
                                          </p:stCondLst>
                                        </p:cTn>
                                        <p:tgtEl>
                                          <p:spTgt spid="43"/>
                                        </p:tgtEl>
                                        <p:attrNameLst>
                                          <p:attrName>style.visibility</p:attrName>
                                        </p:attrNameLst>
                                      </p:cBhvr>
                                      <p:to>
                                        <p:strVal val="visible"/>
                                      </p:to>
                                    </p:set>
                                    <p:animEffect transition="in" filter="fade">
                                      <p:cBhvr>
                                        <p:cTn id="64" dur="2000"/>
                                        <p:tgtEl>
                                          <p:spTgt spid="43"/>
                                        </p:tgtEl>
                                      </p:cBhvr>
                                    </p:animEffect>
                                    <p:anim calcmode="lin" valueType="num">
                                      <p:cBhvr>
                                        <p:cTn id="65" dur="2000" fill="hold"/>
                                        <p:tgtEl>
                                          <p:spTgt spid="43"/>
                                        </p:tgtEl>
                                        <p:attrNameLst>
                                          <p:attrName>ppt_w</p:attrName>
                                        </p:attrNameLst>
                                      </p:cBhvr>
                                      <p:tavLst>
                                        <p:tav tm="0" fmla="#ppt_w*sin(2.5*pi*$)">
                                          <p:val>
                                            <p:fltVal val="0.000000"/>
                                          </p:val>
                                        </p:tav>
                                        <p:tav tm="100000">
                                          <p:val>
                                            <p:fltVal val="1.000000"/>
                                          </p:val>
                                        </p:tav>
                                      </p:tavLst>
                                    </p:anim>
                                    <p:anim calcmode="lin" valueType="num">
                                      <p:cBhvr>
                                        <p:cTn id="66" dur="2000" fill="hold"/>
                                        <p:tgtEl>
                                          <p:spTgt spid="43"/>
                                        </p:tgtEl>
                                        <p:attrNameLst>
                                          <p:attrName>ppt_h</p:attrName>
                                        </p:attrNameLst>
                                      </p:cBhvr>
                                      <p:tavLst>
                                        <p:tav tm="0">
                                          <p:val>
                                            <p:strVal val="#ppt_h"/>
                                          </p:val>
                                        </p:tav>
                                        <p:tav tm="100000">
                                          <p:val>
                                            <p:strVal val="#ppt_h"/>
                                          </p:val>
                                        </p:tav>
                                      </p:tavLst>
                                    </p:anim>
                                  </p:childTnLst>
                                </p:cTn>
                              </p:par>
                              <p:par>
                                <p:cTn id="67" presetID="45" presetClass="entr" presetSubtype="0" fill="hold" grpId="0" nodeType="withEffect">
                                  <p:stCondLst>
                                    <p:cond delay="0"/>
                                  </p:stCondLst>
                                  <p:childTnLst>
                                    <p:set>
                                      <p:cBhvr>
                                        <p:cTn id="68" dur="1" fill="hold">
                                          <p:stCondLst>
                                            <p:cond delay="0"/>
                                          </p:stCondLst>
                                        </p:cTn>
                                        <p:tgtEl>
                                          <p:spTgt spid="45"/>
                                        </p:tgtEl>
                                        <p:attrNameLst>
                                          <p:attrName>style.visibility</p:attrName>
                                        </p:attrNameLst>
                                      </p:cBhvr>
                                      <p:to>
                                        <p:strVal val="visible"/>
                                      </p:to>
                                    </p:set>
                                    <p:animEffect transition="in" filter="fade">
                                      <p:cBhvr>
                                        <p:cTn id="69" dur="2000"/>
                                        <p:tgtEl>
                                          <p:spTgt spid="45"/>
                                        </p:tgtEl>
                                      </p:cBhvr>
                                    </p:animEffect>
                                    <p:anim calcmode="lin" valueType="num">
                                      <p:cBhvr>
                                        <p:cTn id="70" dur="2000" fill="hold"/>
                                        <p:tgtEl>
                                          <p:spTgt spid="45"/>
                                        </p:tgtEl>
                                        <p:attrNameLst>
                                          <p:attrName>ppt_w</p:attrName>
                                        </p:attrNameLst>
                                      </p:cBhvr>
                                      <p:tavLst>
                                        <p:tav tm="0" fmla="#ppt_w*sin(2.5*pi*$)">
                                          <p:val>
                                            <p:fltVal val="0.000000"/>
                                          </p:val>
                                        </p:tav>
                                        <p:tav tm="100000">
                                          <p:val>
                                            <p:fltVal val="1.000000"/>
                                          </p:val>
                                        </p:tav>
                                      </p:tavLst>
                                    </p:anim>
                                    <p:anim calcmode="lin" valueType="num">
                                      <p:cBhvr>
                                        <p:cTn id="71" dur="2000" fill="hold"/>
                                        <p:tgtEl>
                                          <p:spTgt spid="45"/>
                                        </p:tgtEl>
                                        <p:attrNameLst>
                                          <p:attrName>ppt_h</p:attrName>
                                        </p:attrNameLst>
                                      </p:cBhvr>
                                      <p:tavLst>
                                        <p:tav tm="0">
                                          <p:val>
                                            <p:strVal val="#ppt_h"/>
                                          </p:val>
                                        </p:tav>
                                        <p:tav tm="100000">
                                          <p:val>
                                            <p:strVal val="#ppt_h"/>
                                          </p:val>
                                        </p:tav>
                                      </p:tavLst>
                                    </p:anim>
                                  </p:childTnLst>
                                </p:cTn>
                              </p:par>
                              <p:par>
                                <p:cTn id="72" presetID="45" presetClass="entr" presetSubtype="0" fill="hold" grpId="0" nodeType="withEffect">
                                  <p:stCondLst>
                                    <p:cond delay="0"/>
                                  </p:stCondLst>
                                  <p:childTnLst>
                                    <p:set>
                                      <p:cBhvr>
                                        <p:cTn id="73" dur="1" fill="hold">
                                          <p:stCondLst>
                                            <p:cond delay="0"/>
                                          </p:stCondLst>
                                        </p:cTn>
                                        <p:tgtEl>
                                          <p:spTgt spid="47"/>
                                        </p:tgtEl>
                                        <p:attrNameLst>
                                          <p:attrName>style.visibility</p:attrName>
                                        </p:attrNameLst>
                                      </p:cBhvr>
                                      <p:to>
                                        <p:strVal val="visible"/>
                                      </p:to>
                                    </p:set>
                                    <p:animEffect transition="in" filter="fade">
                                      <p:cBhvr>
                                        <p:cTn id="74" dur="2000"/>
                                        <p:tgtEl>
                                          <p:spTgt spid="47"/>
                                        </p:tgtEl>
                                      </p:cBhvr>
                                    </p:animEffect>
                                    <p:anim calcmode="lin" valueType="num">
                                      <p:cBhvr>
                                        <p:cTn id="75" dur="2000" fill="hold"/>
                                        <p:tgtEl>
                                          <p:spTgt spid="47"/>
                                        </p:tgtEl>
                                        <p:attrNameLst>
                                          <p:attrName>ppt_w</p:attrName>
                                        </p:attrNameLst>
                                      </p:cBhvr>
                                      <p:tavLst>
                                        <p:tav tm="0" fmla="#ppt_w*sin(2.5*pi*$)">
                                          <p:val>
                                            <p:fltVal val="0.000000"/>
                                          </p:val>
                                        </p:tav>
                                        <p:tav tm="100000">
                                          <p:val>
                                            <p:fltVal val="1.000000"/>
                                          </p:val>
                                        </p:tav>
                                      </p:tavLst>
                                    </p:anim>
                                    <p:anim calcmode="lin" valueType="num">
                                      <p:cBhvr>
                                        <p:cTn id="76" dur="2000" fill="hold"/>
                                        <p:tgtEl>
                                          <p:spTgt spid="47"/>
                                        </p:tgtEl>
                                        <p:attrNameLst>
                                          <p:attrName>ppt_h</p:attrName>
                                        </p:attrNameLst>
                                      </p:cBhvr>
                                      <p:tavLst>
                                        <p:tav tm="0">
                                          <p:val>
                                            <p:strVal val="#ppt_h"/>
                                          </p:val>
                                        </p:tav>
                                        <p:tav tm="100000">
                                          <p:val>
                                            <p:strVal val="#ppt_h"/>
                                          </p:val>
                                        </p:tav>
                                      </p:tavLst>
                                    </p:anim>
                                  </p:childTnLst>
                                </p:cTn>
                              </p:par>
                              <p:par>
                                <p:cTn id="77" presetID="45" presetClass="entr" presetSubtype="0" fill="hold" grpId="0" nodeType="withEffect">
                                  <p:stCondLst>
                                    <p:cond delay="0"/>
                                  </p:stCondLst>
                                  <p:childTnLst>
                                    <p:set>
                                      <p:cBhvr>
                                        <p:cTn id="78" dur="1" fill="hold">
                                          <p:stCondLst>
                                            <p:cond delay="0"/>
                                          </p:stCondLst>
                                        </p:cTn>
                                        <p:tgtEl>
                                          <p:spTgt spid="49"/>
                                        </p:tgtEl>
                                        <p:attrNameLst>
                                          <p:attrName>style.visibility</p:attrName>
                                        </p:attrNameLst>
                                      </p:cBhvr>
                                      <p:to>
                                        <p:strVal val="visible"/>
                                      </p:to>
                                    </p:set>
                                    <p:animEffect transition="in" filter="fade">
                                      <p:cBhvr>
                                        <p:cTn id="79" dur="2000"/>
                                        <p:tgtEl>
                                          <p:spTgt spid="49"/>
                                        </p:tgtEl>
                                      </p:cBhvr>
                                    </p:animEffect>
                                    <p:anim calcmode="lin" valueType="num">
                                      <p:cBhvr>
                                        <p:cTn id="80" dur="2000" fill="hold"/>
                                        <p:tgtEl>
                                          <p:spTgt spid="49"/>
                                        </p:tgtEl>
                                        <p:attrNameLst>
                                          <p:attrName>ppt_w</p:attrName>
                                        </p:attrNameLst>
                                      </p:cBhvr>
                                      <p:tavLst>
                                        <p:tav tm="0" fmla="#ppt_w*sin(2.5*pi*$)">
                                          <p:val>
                                            <p:fltVal val="0.000000"/>
                                          </p:val>
                                        </p:tav>
                                        <p:tav tm="100000">
                                          <p:val>
                                            <p:fltVal val="1.000000"/>
                                          </p:val>
                                        </p:tav>
                                      </p:tavLst>
                                    </p:anim>
                                    <p:anim calcmode="lin" valueType="num">
                                      <p:cBhvr>
                                        <p:cTn id="81" dur="2000" fill="hold"/>
                                        <p:tgtEl>
                                          <p:spTgt spid="49"/>
                                        </p:tgtEl>
                                        <p:attrNameLst>
                                          <p:attrName>ppt_h</p:attrName>
                                        </p:attrNameLst>
                                      </p:cBhvr>
                                      <p:tavLst>
                                        <p:tav tm="0">
                                          <p:val>
                                            <p:strVal val="#ppt_h"/>
                                          </p:val>
                                        </p:tav>
                                        <p:tav tm="100000">
                                          <p:val>
                                            <p:strVal val="#ppt_h"/>
                                          </p:val>
                                        </p:tav>
                                      </p:tavLst>
                                    </p:anim>
                                  </p:childTnLst>
                                </p:cTn>
                              </p:par>
                            </p:childTnLst>
                          </p:cTn>
                        </p:par>
                      </p:childTnLst>
                    </p:cTn>
                  </p:par>
                  <p:par>
                    <p:cTn id="82" fill="hold">
                      <p:stCondLst>
                        <p:cond delay="indefinite"/>
                      </p:stCondLst>
                      <p:childTnLst>
                        <p:par>
                          <p:cTn id="83" fill="hold">
                            <p:stCondLst>
                              <p:cond delay="0"/>
                            </p:stCondLst>
                            <p:childTnLst>
                              <p:par>
                                <p:cTn id="84" presetID="45" presetClass="entr" presetSubtype="0" fill="hold" nodeType="clickEffect">
                                  <p:stCondLst>
                                    <p:cond delay="0"/>
                                  </p:stCondLst>
                                  <p:childTnLst>
                                    <p:set>
                                      <p:cBhvr>
                                        <p:cTn id="85" dur="1" fill="hold">
                                          <p:stCondLst>
                                            <p:cond delay="0"/>
                                          </p:stCondLst>
                                        </p:cTn>
                                        <p:tgtEl>
                                          <p:spTgt spid="50"/>
                                        </p:tgtEl>
                                        <p:attrNameLst>
                                          <p:attrName>style.visibility</p:attrName>
                                        </p:attrNameLst>
                                      </p:cBhvr>
                                      <p:to>
                                        <p:strVal val="visible"/>
                                      </p:to>
                                    </p:set>
                                    <p:animEffect transition="in" filter="fade">
                                      <p:cBhvr>
                                        <p:cTn id="86" dur="2000"/>
                                        <p:tgtEl>
                                          <p:spTgt spid="50"/>
                                        </p:tgtEl>
                                      </p:cBhvr>
                                    </p:animEffect>
                                    <p:anim calcmode="lin" valueType="num">
                                      <p:cBhvr>
                                        <p:cTn id="87" dur="2000" fill="hold"/>
                                        <p:tgtEl>
                                          <p:spTgt spid="50"/>
                                        </p:tgtEl>
                                        <p:attrNameLst>
                                          <p:attrName>ppt_w</p:attrName>
                                        </p:attrNameLst>
                                      </p:cBhvr>
                                      <p:tavLst>
                                        <p:tav tm="0" fmla="#ppt_w*sin(2.5*pi*$)">
                                          <p:val>
                                            <p:fltVal val="0.000000"/>
                                          </p:val>
                                        </p:tav>
                                        <p:tav tm="100000">
                                          <p:val>
                                            <p:fltVal val="1.000000"/>
                                          </p:val>
                                        </p:tav>
                                      </p:tavLst>
                                    </p:anim>
                                    <p:anim calcmode="lin" valueType="num">
                                      <p:cBhvr>
                                        <p:cTn id="88" dur="2000" fill="hold"/>
                                        <p:tgtEl>
                                          <p:spTgt spid="50"/>
                                        </p:tgtEl>
                                        <p:attrNameLst>
                                          <p:attrName>ppt_h</p:attrName>
                                        </p:attrNameLst>
                                      </p:cBhvr>
                                      <p:tavLst>
                                        <p:tav tm="0">
                                          <p:val>
                                            <p:strVal val="#ppt_h"/>
                                          </p:val>
                                        </p:tav>
                                        <p:tav tm="100000">
                                          <p:val>
                                            <p:strVal val="#ppt_h"/>
                                          </p:val>
                                        </p:tav>
                                      </p:tavLst>
                                    </p:anim>
                                  </p:childTnLst>
                                </p:cTn>
                              </p:par>
                            </p:childTnLst>
                          </p:cTn>
                        </p:par>
                      </p:childTnLst>
                    </p:cTn>
                  </p:par>
                  <p:par>
                    <p:cTn id="89" fill="hold">
                      <p:stCondLst>
                        <p:cond delay="indefinite"/>
                      </p:stCondLst>
                      <p:childTnLst>
                        <p:par>
                          <p:cTn id="90" fill="hold">
                            <p:stCondLst>
                              <p:cond delay="0"/>
                            </p:stCondLst>
                            <p:childTnLst>
                              <p:par>
                                <p:cTn id="91" presetID="31" presetClass="entr" presetSubtype="0" fill="hold" nodeType="clickEffect">
                                  <p:stCondLst>
                                    <p:cond delay="0"/>
                                  </p:stCondLst>
                                  <p:childTnLst>
                                    <p:set>
                                      <p:cBhvr>
                                        <p:cTn id="92" dur="1" fill="hold">
                                          <p:stCondLst>
                                            <p:cond delay="0"/>
                                          </p:stCondLst>
                                        </p:cTn>
                                        <p:tgtEl>
                                          <p:spTgt spid="52"/>
                                        </p:tgtEl>
                                        <p:attrNameLst>
                                          <p:attrName>style.visibility</p:attrName>
                                        </p:attrNameLst>
                                      </p:cBhvr>
                                      <p:to>
                                        <p:strVal val="visible"/>
                                      </p:to>
                                    </p:set>
                                    <p:anim calcmode="lin" valueType="num">
                                      <p:cBhvr>
                                        <p:cTn id="93" dur="1000" fill="hold"/>
                                        <p:tgtEl>
                                          <p:spTgt spid="52"/>
                                        </p:tgtEl>
                                        <p:attrNameLst>
                                          <p:attrName>ppt_w</p:attrName>
                                        </p:attrNameLst>
                                      </p:cBhvr>
                                      <p:tavLst>
                                        <p:tav tm="0">
                                          <p:val>
                                            <p:fltVal val="0.000000"/>
                                          </p:val>
                                        </p:tav>
                                        <p:tav tm="100000">
                                          <p:val>
                                            <p:strVal val="#ppt_w"/>
                                          </p:val>
                                        </p:tav>
                                      </p:tavLst>
                                    </p:anim>
                                    <p:anim calcmode="lin" valueType="num">
                                      <p:cBhvr>
                                        <p:cTn id="94" dur="1000" fill="hold"/>
                                        <p:tgtEl>
                                          <p:spTgt spid="52"/>
                                        </p:tgtEl>
                                        <p:attrNameLst>
                                          <p:attrName>ppt_h</p:attrName>
                                        </p:attrNameLst>
                                      </p:cBhvr>
                                      <p:tavLst>
                                        <p:tav tm="0">
                                          <p:val>
                                            <p:fltVal val="0.000000"/>
                                          </p:val>
                                        </p:tav>
                                        <p:tav tm="100000">
                                          <p:val>
                                            <p:strVal val="#ppt_h"/>
                                          </p:val>
                                        </p:tav>
                                      </p:tavLst>
                                    </p:anim>
                                    <p:anim calcmode="lin" valueType="num">
                                      <p:cBhvr>
                                        <p:cTn id="95" dur="1000" fill="hold"/>
                                        <p:tgtEl>
                                          <p:spTgt spid="52"/>
                                        </p:tgtEl>
                                        <p:attrNameLst>
                                          <p:attrName>style.rotation</p:attrName>
                                        </p:attrNameLst>
                                      </p:cBhvr>
                                      <p:tavLst>
                                        <p:tav tm="0">
                                          <p:val>
                                            <p:fltVal val="90.000000"/>
                                          </p:val>
                                        </p:tav>
                                        <p:tav tm="100000">
                                          <p:val>
                                            <p:fltVal val="0.000000"/>
                                          </p:val>
                                        </p:tav>
                                      </p:tavLst>
                                    </p:anim>
                                    <p:animEffect transition="in" filter="fade">
                                      <p:cBhvr>
                                        <p:cTn id="96" dur="10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MH_Desc_1"/>
          <p:cNvSpPr/>
          <p:nvPr>
            <p:custDataLst>
              <p:tags r:id="rId1"/>
            </p:custDataLst>
          </p:nvPr>
        </p:nvSpPr>
        <p:spPr>
          <a:xfrm>
            <a:off x="255270" y="1452245"/>
            <a:ext cx="11471275" cy="5314950"/>
          </a:xfrm>
          <a:custGeom>
            <a:avLst/>
            <a:gdLst>
              <a:gd name="connsiteX0" fmla="*/ 5320937 w 5320937"/>
              <a:gd name="connsiteY0" fmla="*/ 1837508 h 4188823"/>
              <a:gd name="connsiteX1" fmla="*/ 5320937 w 5320937"/>
              <a:gd name="connsiteY1" fmla="*/ 0 h 4188823"/>
              <a:gd name="connsiteX2" fmla="*/ 0 w 5320937"/>
              <a:gd name="connsiteY2" fmla="*/ 0 h 4188823"/>
              <a:gd name="connsiteX3" fmla="*/ 0 w 5320937"/>
              <a:gd name="connsiteY3" fmla="*/ 3405051 h 4188823"/>
              <a:gd name="connsiteX4" fmla="*/ 2717075 w 5320937"/>
              <a:gd name="connsiteY4" fmla="*/ 3405051 h 4188823"/>
              <a:gd name="connsiteX5" fmla="*/ 3500847 w 5320937"/>
              <a:gd name="connsiteY5" fmla="*/ 4188823 h 4188823"/>
              <a:gd name="connsiteX6" fmla="*/ 3518263 w 5320937"/>
              <a:gd name="connsiteY6" fmla="*/ 4188823 h 4188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20937" h="4188823">
                <a:moveTo>
                  <a:pt x="5320937" y="1837508"/>
                </a:moveTo>
                <a:lnTo>
                  <a:pt x="5320937" y="0"/>
                </a:lnTo>
                <a:lnTo>
                  <a:pt x="0" y="0"/>
                </a:lnTo>
                <a:lnTo>
                  <a:pt x="0" y="3405051"/>
                </a:lnTo>
                <a:lnTo>
                  <a:pt x="2717075" y="3405051"/>
                </a:lnTo>
                <a:lnTo>
                  <a:pt x="3500847" y="4188823"/>
                </a:lnTo>
                <a:lnTo>
                  <a:pt x="3518263" y="4188823"/>
                </a:lnTo>
              </a:path>
            </a:pathLst>
          </a:custGeom>
          <a:solidFill>
            <a:srgbClr val="FDFAEB"/>
          </a:solidFill>
          <a:ln w="76200" cap="flat" cmpd="sng" algn="ctr">
            <a:solidFill>
              <a:schemeClr val="accent1"/>
            </a:solidFill>
            <a:prstDash val="solid"/>
            <a:miter lim="800000"/>
          </a:ln>
          <a:effectLst/>
        </p:spPr>
        <p:txBody>
          <a:bodyPr lIns="612000" tIns="216000" rIns="324000" bIns="158400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50000"/>
              </a:lnSpc>
              <a:spcBef>
                <a:spcPct val="0"/>
              </a:spcBef>
              <a:spcAft>
                <a:spcPct val="0"/>
              </a:spcAft>
              <a:buClrTx/>
              <a:buSzTx/>
              <a:buFontTx/>
              <a:buNone/>
              <a:defRPr/>
            </a:pPr>
            <a:endParaRPr kumimoji="0" lang="zh-CN" altLang="en-US" sz="2400" b="1" i="0" u="none" strike="noStrike" kern="1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 name="MH_Other_2"/>
          <p:cNvSpPr/>
          <p:nvPr>
            <p:custDataLst>
              <p:tags r:id="rId2"/>
            </p:custDataLst>
          </p:nvPr>
        </p:nvSpPr>
        <p:spPr bwMode="auto">
          <a:xfrm rot="534265">
            <a:off x="8161338" y="3192463"/>
            <a:ext cx="3048000" cy="3067050"/>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1"/>
          </a:solidFill>
          <a:ln>
            <a:noFill/>
          </a:ln>
        </p:spPr>
        <p:txBody>
          <a:bodyPr anchor="ctr">
            <a:scene3d>
              <a:camera prst="orthographicFront"/>
              <a:lightRig rig="threePt" dir="t"/>
            </a:scene3d>
            <a:sp3d contourW="12700">
              <a:contourClr>
                <a:srgbClr val="FFFFFF"/>
              </a:contourClr>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 name="文本框 2"/>
          <p:cNvSpPr txBox="1"/>
          <p:nvPr>
            <p:custDataLst>
              <p:tags r:id="rId3"/>
            </p:custDataLst>
          </p:nvPr>
        </p:nvSpPr>
        <p:spPr>
          <a:xfrm>
            <a:off x="294640" y="1452245"/>
            <a:ext cx="11642725" cy="3905250"/>
          </a:xfrm>
          <a:prstGeom prst="rect">
            <a:avLst/>
          </a:prstGeom>
          <a:noFill/>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1">
                <a:ln>
                  <a:noFill/>
                </a:ln>
                <a:solidFill>
                  <a:srgbClr val="00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汉仪细秀体简 L" panose="00020600040101010101" charset="-122"/>
              </a:rPr>
              <a:t>①一方面，我们希望父母像对待成人一样尊重我们，不要过多干涉我们的生活；另一方面，面对父母的信任和放手，有时我们又觉得失落和不安，期望得到更多的关注和呵护。（独立与依赖）</a:t>
            </a:r>
            <a:endParaRPr kumimoji="0" lang="en-US" altLang="zh-CN" sz="2400" b="1" i="0" u="none" strike="noStrike" kern="1200" cap="none" spc="0" normalizeH="0" baseline="0" noProof="1">
              <a:ln>
                <a:noFill/>
              </a:ln>
              <a:solidFill>
                <a:srgbClr val="00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汉仪细秀体简 L" panose="00020600040101010101" charset="-122"/>
            </a:endParaRPr>
          </a:p>
          <a:p>
            <a:pPr marL="0" marR="0" lvl="0" indent="0" algn="l" defTabSz="914400" rtl="0" eaLnBrk="1" fontAlgn="auto"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1">
                <a:ln>
                  <a:noFill/>
                </a:ln>
                <a:solidFill>
                  <a:srgbClr val="00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汉仪细秀体简 L" panose="00020600040101010101" charset="-122"/>
              </a:rPr>
              <a:t>②我们开始审视父母给予的爱，开始质疑父母，甚至挑战父母的权威与经验，亲子之间的碰撞增多了，这是我们成长中</a:t>
            </a:r>
            <a:r>
              <a:rPr kumimoji="0" lang="zh-CN" altLang="en-US" sz="2400" b="1" i="0" u="none" strike="noStrike" kern="1200" cap="none" spc="0" normalizeH="0" baseline="0" noProof="1">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汉仪细秀体简 L" panose="00020600040101010101" charset="-122"/>
              </a:rPr>
              <a:t>难以回避</a:t>
            </a:r>
            <a:r>
              <a:rPr kumimoji="0" lang="zh-CN" altLang="en-US" sz="2400" b="1" i="0" u="none" strike="noStrike" kern="1200" cap="none" spc="0" normalizeH="0" baseline="0" noProof="1">
                <a:ln>
                  <a:noFill/>
                </a:ln>
                <a:solidFill>
                  <a:srgbClr val="00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汉仪细秀体简 L" panose="00020600040101010101" charset="-122"/>
              </a:rPr>
              <a:t>的问题；（逆反心理）</a:t>
            </a:r>
            <a:endParaRPr kumimoji="0" lang="en-US" altLang="zh-CN" sz="2400" b="1" i="0" u="none" strike="noStrike" kern="1200" cap="none" spc="0" normalizeH="0" baseline="0" noProof="1">
              <a:ln>
                <a:noFill/>
              </a:ln>
              <a:solidFill>
                <a:srgbClr val="00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汉仪细秀体简 L" panose="00020600040101010101" charset="-122"/>
            </a:endParaRPr>
          </a:p>
          <a:p>
            <a:pPr marL="0" marR="0" lvl="0" indent="0" algn="l" defTabSz="914400" rtl="0" eaLnBrk="1" fontAlgn="auto"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1">
                <a:ln>
                  <a:noFill/>
                </a:ln>
                <a:solidFill>
                  <a:srgbClr val="00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汉仪细秀体简 L" panose="00020600040101010101" charset="-122"/>
              </a:rPr>
              <a:t>③作为两代人，由于我们与父母在心智、学识、经历等方面差异较大，对问题的理解、感受等方面必然存在差异，冲突</a:t>
            </a:r>
            <a:r>
              <a:rPr kumimoji="0" lang="zh-CN" altLang="en-US" sz="2400" b="1" i="0" u="none" strike="noStrike" kern="1200" cap="none" spc="0" normalizeH="0" baseline="0" noProof="1">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汉仪细秀体简 L" panose="00020600040101010101" charset="-122"/>
              </a:rPr>
              <a:t>难以避免</a:t>
            </a:r>
            <a:r>
              <a:rPr kumimoji="0" lang="zh-CN" altLang="en-US" sz="2400" b="1" i="0" u="none" strike="noStrike" kern="1200" cap="none" spc="0" normalizeH="0" baseline="0" noProof="1">
                <a:ln>
                  <a:noFill/>
                </a:ln>
                <a:solidFill>
                  <a:srgbClr val="00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汉仪细秀体简 L" panose="00020600040101010101" charset="-122"/>
              </a:rPr>
              <a:t>。（代际差异）</a:t>
            </a:r>
            <a:endParaRPr kumimoji="0" lang="zh-CN" altLang="en-US" sz="2400" b="1" i="0" u="none" strike="noStrike" kern="1200" cap="none" spc="0" normalizeH="0" baseline="0" noProof="1">
              <a:ln>
                <a:noFill/>
              </a:ln>
              <a:solidFill>
                <a:srgbClr val="00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汉仪细秀体简 L" panose="00020600040101010101" charset="-122"/>
            </a:endParaRPr>
          </a:p>
        </p:txBody>
      </p:sp>
      <p:sp>
        <p:nvSpPr>
          <p:cNvPr id="61445" name="文本框 25607"/>
          <p:cNvSpPr txBox="1"/>
          <p:nvPr>
            <p:custDataLst>
              <p:tags r:id="rId4"/>
            </p:custDataLst>
          </p:nvPr>
        </p:nvSpPr>
        <p:spPr>
          <a:xfrm>
            <a:off x="2303780" y="121920"/>
            <a:ext cx="7532370" cy="1065530"/>
          </a:xfrm>
          <a:prstGeom prst="rect">
            <a:avLst/>
          </a:prstGeom>
          <a:solidFill>
            <a:srgbClr val="800000"/>
          </a:solid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ts val="3800"/>
              </a:lnSpc>
              <a:spcBef>
                <a:spcPts val="0"/>
              </a:spcBef>
              <a:buFontTx/>
              <a:buNone/>
            </a:pPr>
            <a:r>
              <a:rPr lang="zh-CN" altLang="en-US" sz="3600" b="1" dirty="0">
                <a:solidFill>
                  <a:srgbClr val="FFFFFF"/>
                </a:solidFill>
                <a:latin typeface="华文中宋" panose="02010600040101010101" charset="-122"/>
                <a:ea typeface="华文中宋" panose="02010600040101010101" charset="-122"/>
              </a:rPr>
              <a:t>二、爱的碰撞</a:t>
            </a:r>
            <a:endParaRPr lang="en-US" altLang="zh-CN" sz="3600" b="1" dirty="0">
              <a:solidFill>
                <a:srgbClr val="FFFFFF"/>
              </a:solidFill>
              <a:latin typeface="华文中宋" panose="02010600040101010101" charset="-122"/>
              <a:ea typeface="华文中宋" panose="02010600040101010101" charset="-122"/>
            </a:endParaRPr>
          </a:p>
          <a:p>
            <a:pPr marL="0" lvl="0" indent="0">
              <a:lnSpc>
                <a:spcPts val="3800"/>
              </a:lnSpc>
              <a:spcBef>
                <a:spcPts val="0"/>
              </a:spcBef>
              <a:buFontTx/>
              <a:buNone/>
            </a:pPr>
            <a:r>
              <a:rPr lang="en-US" altLang="zh-CN" sz="3600" b="1" dirty="0">
                <a:solidFill>
                  <a:srgbClr val="FFFFFF"/>
                </a:solidFill>
                <a:latin typeface="华文中宋" panose="02010600040101010101" charset="-122"/>
                <a:ea typeface="华文中宋" panose="02010600040101010101" charset="-122"/>
              </a:rPr>
              <a:t>1</a:t>
            </a:r>
            <a:r>
              <a:rPr lang="zh-CN" altLang="en-US" sz="3600" b="1" dirty="0">
                <a:solidFill>
                  <a:srgbClr val="FFFFFF"/>
                </a:solidFill>
                <a:latin typeface="华文中宋" panose="02010600040101010101" charset="-122"/>
                <a:ea typeface="华文中宋" panose="02010600040101010101" charset="-122"/>
              </a:rPr>
              <a:t>、产生爱的碰撞</a:t>
            </a:r>
            <a:r>
              <a:rPr lang="en-US" altLang="zh-CN" sz="3600" b="1" dirty="0">
                <a:solidFill>
                  <a:srgbClr val="FFFFFF"/>
                </a:solidFill>
                <a:latin typeface="华文中宋" panose="02010600040101010101" charset="-122"/>
                <a:ea typeface="华文中宋" panose="02010600040101010101" charset="-122"/>
              </a:rPr>
              <a:t>/</a:t>
            </a:r>
            <a:r>
              <a:rPr lang="zh-CN" altLang="en-US" sz="3600" b="1" dirty="0">
                <a:solidFill>
                  <a:srgbClr val="FFFFFF"/>
                </a:solidFill>
                <a:latin typeface="华文中宋" panose="02010600040101010101" charset="-122"/>
                <a:ea typeface="华文中宋" panose="02010600040101010101" charset="-122"/>
              </a:rPr>
              <a:t>亲子冲突的原因</a:t>
            </a:r>
            <a:endParaRPr lang="zh-CN" altLang="en-US" sz="3600" b="1" dirty="0">
              <a:solidFill>
                <a:srgbClr val="FFFFFF"/>
              </a:solidFill>
              <a:latin typeface="华文中宋" panose="02010600040101010101" charset="-122"/>
              <a:ea typeface="华文中宋" panose="02010600040101010101" charset="-122"/>
            </a:endParaRPr>
          </a:p>
        </p:txBody>
      </p:sp>
      <p:grpSp>
        <p:nvGrpSpPr>
          <p:cNvPr id="8" name="组合 7"/>
          <p:cNvGrpSpPr/>
          <p:nvPr/>
        </p:nvGrpSpPr>
        <p:grpSpPr>
          <a:xfrm>
            <a:off x="127000" y="121920"/>
            <a:ext cx="1854200" cy="765810"/>
            <a:chOff x="200" y="192"/>
            <a:chExt cx="2920" cy="1206"/>
          </a:xfrm>
        </p:grpSpPr>
        <p:grpSp>
          <p:nvGrpSpPr>
            <p:cNvPr id="53268" name="组合 2"/>
            <p:cNvGrpSpPr/>
            <p:nvPr/>
          </p:nvGrpSpPr>
          <p:grpSpPr>
            <a:xfrm rot="0">
              <a:off x="200" y="192"/>
              <a:ext cx="2920" cy="998"/>
              <a:chOff x="0" y="194743"/>
              <a:chExt cx="3126179" cy="569433"/>
            </a:xfrm>
          </p:grpSpPr>
          <p:sp>
            <p:nvSpPr>
              <p:cNvPr id="48" name="圆角矩形 402"/>
              <p:cNvSpPr/>
              <p:nvPr>
                <p:custDataLst>
                  <p:tags r:id="rId5"/>
                </p:custDataLst>
              </p:nvPr>
            </p:nvSpPr>
            <p:spPr>
              <a:xfrm>
                <a:off x="173209" y="194743"/>
                <a:ext cx="2952970" cy="569433"/>
              </a:xfrm>
              <a:prstGeom prst="roundRect">
                <a:avLst>
                  <a:gd name="adj" fmla="val 9976"/>
                </a:avLst>
              </a:prstGeom>
              <a:solidFill>
                <a:srgbClr val="472624"/>
              </a:solidFill>
              <a:ln w="19050" cap="flat" cmpd="sng" algn="ctr">
                <a:gradFill flip="none" rotWithShape="1">
                  <a:gsLst>
                    <a:gs pos="88000">
                      <a:sysClr val="window" lastClr="FFFFFF"/>
                    </a:gs>
                    <a:gs pos="0">
                      <a:sysClr val="window" lastClr="FFFFFF">
                        <a:lumMod val="75000"/>
                      </a:sysClr>
                    </a:gs>
                    <a:gs pos="71000">
                      <a:sysClr val="window" lastClr="FFFFFF">
                        <a:lumMod val="85000"/>
                      </a:sysClr>
                    </a:gs>
                    <a:gs pos="55000">
                      <a:sysClr val="window" lastClr="FFFFFF"/>
                    </a:gs>
                    <a:gs pos="37000">
                      <a:sysClr val="window" lastClr="FFFFFF">
                        <a:lumMod val="85000"/>
                      </a:sysClr>
                    </a:gs>
                    <a:gs pos="22000">
                      <a:sysClr val="window" lastClr="FFFFFF"/>
                    </a:gs>
                    <a:gs pos="100000">
                      <a:sysClr val="window" lastClr="FFFFFF">
                        <a:lumMod val="75000"/>
                      </a:sysClr>
                    </a:gs>
                  </a:gsLst>
                  <a:lin ang="1200000" scaled="0"/>
                </a:gradFill>
                <a:prstDash val="solid"/>
                <a:miter lim="800000"/>
              </a:ln>
              <a:effectLst>
                <a:outerShdw blurRad="50800" dist="38100" dir="2700000" algn="tl"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grpSp>
            <p:nvGrpSpPr>
              <p:cNvPr id="53298" name="组合 4"/>
              <p:cNvGrpSpPr/>
              <p:nvPr/>
            </p:nvGrpSpPr>
            <p:grpSpPr>
              <a:xfrm>
                <a:off x="0" y="290669"/>
                <a:ext cx="424561" cy="355906"/>
                <a:chOff x="469900" y="728859"/>
                <a:chExt cx="424561" cy="355906"/>
              </a:xfrm>
            </p:grpSpPr>
            <p:sp>
              <p:nvSpPr>
                <p:cNvPr id="50" name="椭圆 49"/>
                <p:cNvSpPr/>
                <p:nvPr>
                  <p:custDataLst>
                    <p:tags r:id="rId6"/>
                  </p:custDataLst>
                </p:nvPr>
              </p:nvSpPr>
              <p:spPr>
                <a:xfrm rot="16200000">
                  <a:off x="741505" y="927047"/>
                  <a:ext cx="152689" cy="155238"/>
                </a:xfrm>
                <a:prstGeom prst="ellipse">
                  <a:avLst/>
                </a:prstGeom>
                <a:gradFill>
                  <a:gsLst>
                    <a:gs pos="75000">
                      <a:sysClr val="window" lastClr="FFFFFF">
                        <a:lumMod val="95000"/>
                      </a:sysClr>
                    </a:gs>
                    <a:gs pos="55000">
                      <a:sysClr val="window" lastClr="FFFFFF">
                        <a:lumMod val="65000"/>
                      </a:sysClr>
                    </a:gs>
                    <a:gs pos="35000">
                      <a:sysClr val="window" lastClr="FFFFFF">
                        <a:lumMod val="95000"/>
                      </a:sysClr>
                    </a:gs>
                    <a:gs pos="17000">
                      <a:sysClr val="window" lastClr="FFFFFF">
                        <a:lumMod val="65000"/>
                      </a:sysClr>
                    </a:gs>
                    <a:gs pos="0">
                      <a:sysClr val="window" lastClr="FFFFFF"/>
                    </a:gs>
                    <a:gs pos="100000">
                      <a:sysClr val="window" lastClr="FFFFFF">
                        <a:lumMod val="65000"/>
                      </a:sysClr>
                    </a:gs>
                  </a:gsLst>
                  <a:lin ang="2700000" scaled="1"/>
                </a:gradFill>
                <a:ln w="12700" cap="flat" cmpd="sng" algn="ctr">
                  <a:noFill/>
                  <a:prstDash val="solid"/>
                  <a:miter lim="800000"/>
                </a:ln>
                <a:effectLst>
                  <a:outerShdw blurRad="12700" dist="12700" dir="2700000" algn="tl"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sp>
              <p:nvSpPr>
                <p:cNvPr id="51" name="椭圆 50"/>
                <p:cNvSpPr/>
                <p:nvPr>
                  <p:custDataLst>
                    <p:tags r:id="rId7"/>
                  </p:custDataLst>
                </p:nvPr>
              </p:nvSpPr>
              <p:spPr>
                <a:xfrm rot="16200000">
                  <a:off x="752463" y="942770"/>
                  <a:ext cx="127798" cy="127797"/>
                </a:xfrm>
                <a:prstGeom prst="ellipse">
                  <a:avLst/>
                </a:prstGeom>
                <a:solidFill>
                  <a:sysClr val="windowText" lastClr="000000">
                    <a:lumMod val="65000"/>
                    <a:lumOff val="35000"/>
                  </a:sysClr>
                </a:solidFill>
                <a:ln w="12700" cap="flat" cmpd="sng" algn="ctr">
                  <a:noFill/>
                  <a:prstDash val="solid"/>
                  <a:miter lim="800000"/>
                </a:ln>
                <a:effectLst>
                  <a:innerShdw blurRad="12700" dist="12700" dir="13500000">
                    <a:prstClr val="black">
                      <a:alpha val="50000"/>
                    </a:prstClr>
                  </a:inn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sp>
              <p:nvSpPr>
                <p:cNvPr id="52" name="椭圆 51"/>
                <p:cNvSpPr/>
                <p:nvPr>
                  <p:custDataLst>
                    <p:tags r:id="rId8"/>
                  </p:custDataLst>
                </p:nvPr>
              </p:nvSpPr>
              <p:spPr>
                <a:xfrm rot="16200000">
                  <a:off x="739363" y="727981"/>
                  <a:ext cx="156970" cy="155238"/>
                </a:xfrm>
                <a:prstGeom prst="ellipse">
                  <a:avLst/>
                </a:prstGeom>
                <a:gradFill>
                  <a:gsLst>
                    <a:gs pos="75000">
                      <a:sysClr val="window" lastClr="FFFFFF">
                        <a:lumMod val="95000"/>
                      </a:sysClr>
                    </a:gs>
                    <a:gs pos="55000">
                      <a:sysClr val="window" lastClr="FFFFFF">
                        <a:lumMod val="65000"/>
                      </a:sysClr>
                    </a:gs>
                    <a:gs pos="35000">
                      <a:sysClr val="window" lastClr="FFFFFF">
                        <a:lumMod val="95000"/>
                      </a:sysClr>
                    </a:gs>
                    <a:gs pos="17000">
                      <a:sysClr val="window" lastClr="FFFFFF">
                        <a:lumMod val="65000"/>
                      </a:sysClr>
                    </a:gs>
                    <a:gs pos="0">
                      <a:sysClr val="window" lastClr="FFFFFF"/>
                    </a:gs>
                    <a:gs pos="100000">
                      <a:sysClr val="window" lastClr="FFFFFF">
                        <a:lumMod val="65000"/>
                      </a:sysClr>
                    </a:gs>
                  </a:gsLst>
                  <a:lin ang="2700000" scaled="1"/>
                </a:gradFill>
                <a:ln w="12700" cap="flat" cmpd="sng" algn="ctr">
                  <a:noFill/>
                  <a:prstDash val="solid"/>
                  <a:miter lim="800000"/>
                </a:ln>
                <a:effectLst>
                  <a:outerShdw blurRad="12700" dist="12700" dir="2700000" algn="tl"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sp>
              <p:nvSpPr>
                <p:cNvPr id="53" name="椭圆 52"/>
                <p:cNvSpPr/>
                <p:nvPr>
                  <p:custDataLst>
                    <p:tags r:id="rId9"/>
                  </p:custDataLst>
                </p:nvPr>
              </p:nvSpPr>
              <p:spPr>
                <a:xfrm rot="16200000">
                  <a:off x="752463" y="743063"/>
                  <a:ext cx="127798" cy="127797"/>
                </a:xfrm>
                <a:prstGeom prst="ellipse">
                  <a:avLst/>
                </a:prstGeom>
                <a:solidFill>
                  <a:sysClr val="windowText" lastClr="000000">
                    <a:lumMod val="65000"/>
                    <a:lumOff val="35000"/>
                  </a:sysClr>
                </a:solidFill>
                <a:ln w="12700" cap="flat" cmpd="sng" algn="ctr">
                  <a:noFill/>
                  <a:prstDash val="solid"/>
                  <a:miter lim="800000"/>
                </a:ln>
                <a:effectLst>
                  <a:innerShdw blurRad="12700" dist="12700" dir="13500000">
                    <a:prstClr val="black">
                      <a:alpha val="50000"/>
                    </a:prstClr>
                  </a:inn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sp>
              <p:nvSpPr>
                <p:cNvPr id="54" name="圆角矩形 408"/>
                <p:cNvSpPr/>
                <p:nvPr>
                  <p:custDataLst>
                    <p:tags r:id="rId10"/>
                  </p:custDataLst>
                </p:nvPr>
              </p:nvSpPr>
              <p:spPr>
                <a:xfrm rot="16200000">
                  <a:off x="636543" y="859458"/>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4000">
                        <a:sysClr val="window" lastClr="FFFFFF">
                          <a:lumMod val="75000"/>
                        </a:sysClr>
                      </a:gs>
                      <a:gs pos="78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sp>
              <p:nvSpPr>
                <p:cNvPr id="55" name="圆角矩形 409"/>
                <p:cNvSpPr/>
                <p:nvPr>
                  <p:custDataLst>
                    <p:tags r:id="rId11"/>
                  </p:custDataLst>
                </p:nvPr>
              </p:nvSpPr>
              <p:spPr>
                <a:xfrm rot="16200000">
                  <a:off x="636543" y="809416"/>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3000">
                        <a:sysClr val="window" lastClr="FFFFFF">
                          <a:lumMod val="75000"/>
                        </a:sysClr>
                      </a:gs>
                      <a:gs pos="79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sp>
              <p:nvSpPr>
                <p:cNvPr id="56" name="圆角矩形 410"/>
                <p:cNvSpPr/>
                <p:nvPr>
                  <p:custDataLst>
                    <p:tags r:id="rId12"/>
                  </p:custDataLst>
                </p:nvPr>
              </p:nvSpPr>
              <p:spPr>
                <a:xfrm rot="16200000">
                  <a:off x="636543" y="655035"/>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4000">
                        <a:sysClr val="window" lastClr="FFFFFF">
                          <a:lumMod val="75000"/>
                        </a:sysClr>
                      </a:gs>
                      <a:gs pos="78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sp>
              <p:nvSpPr>
                <p:cNvPr id="57" name="圆角矩形 411"/>
                <p:cNvSpPr/>
                <p:nvPr>
                  <p:custDataLst>
                    <p:tags r:id="rId13"/>
                  </p:custDataLst>
                </p:nvPr>
              </p:nvSpPr>
              <p:spPr>
                <a:xfrm rot="16200000">
                  <a:off x="636543" y="604992"/>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3000">
                        <a:sysClr val="window" lastClr="FFFFFF">
                          <a:lumMod val="75000"/>
                        </a:sysClr>
                      </a:gs>
                      <a:gs pos="79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grpSp>
        </p:grpSp>
        <p:sp>
          <p:nvSpPr>
            <p:cNvPr id="36" name="TextBox 4"/>
            <p:cNvSpPr txBox="1">
              <a:spLocks noChangeArrowheads="1"/>
            </p:cNvSpPr>
            <p:nvPr>
              <p:custDataLst>
                <p:tags r:id="rId14"/>
              </p:custDataLst>
            </p:nvPr>
          </p:nvSpPr>
          <p:spPr bwMode="auto">
            <a:xfrm>
              <a:off x="543" y="222"/>
              <a:ext cx="2435" cy="1177"/>
            </a:xfrm>
            <a:prstGeom prst="rect">
              <a:avLst/>
            </a:prstGeom>
            <a:noFill/>
            <a:ln>
              <a:noFill/>
            </a:ln>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265" b="1" i="0" u="none" strike="noStrike" kern="0" cap="none" spc="0" normalizeH="0" baseline="0" noProof="0">
                  <a:ln>
                    <a:noFill/>
                  </a:ln>
                  <a:solidFill>
                    <a:srgbClr val="FFFFFF"/>
                  </a:solidFill>
                  <a:effectLst/>
                  <a:uLnTx/>
                  <a:uFillTx/>
                  <a:latin typeface="华文中宋" panose="02010600040101010101" charset="-122"/>
                  <a:ea typeface="华文中宋" panose="02010600040101010101" charset="-122"/>
                  <a:cs typeface="Arial" panose="020B0604020202020204"/>
                </a:rPr>
                <a:t>感悟人生</a:t>
              </a:r>
              <a:endParaRPr kumimoji="0" lang="zh-CN" altLang="en-US" sz="4265" b="1" i="0" u="none" strike="noStrike" kern="0" cap="none" spc="0" normalizeH="0" baseline="0" noProof="0">
                <a:ln>
                  <a:noFill/>
                </a:ln>
                <a:solidFill>
                  <a:srgbClr val="FFFFFF"/>
                </a:solidFill>
                <a:effectLst/>
                <a:uLnTx/>
                <a:uFillTx/>
                <a:latin typeface="华文中宋" panose="02010600040101010101" charset="-122"/>
                <a:ea typeface="华文中宋" panose="02010600040101010101" charset="-122"/>
                <a:cs typeface="Arial" panose="020B0604020202020204"/>
              </a:endParaRPr>
            </a:p>
          </p:txBody>
        </p:sp>
        <p:grpSp>
          <p:nvGrpSpPr>
            <p:cNvPr id="53270" name="组合 14"/>
            <p:cNvGrpSpPr/>
            <p:nvPr/>
          </p:nvGrpSpPr>
          <p:grpSpPr>
            <a:xfrm rot="0">
              <a:off x="200" y="192"/>
              <a:ext cx="2920" cy="998"/>
              <a:chOff x="0" y="194743"/>
              <a:chExt cx="3126179" cy="569433"/>
            </a:xfrm>
          </p:grpSpPr>
          <p:sp>
            <p:nvSpPr>
              <p:cNvPr id="38" name="圆角矩形 402"/>
              <p:cNvSpPr/>
              <p:nvPr>
                <p:custDataLst>
                  <p:tags r:id="rId15"/>
                </p:custDataLst>
              </p:nvPr>
            </p:nvSpPr>
            <p:spPr>
              <a:xfrm>
                <a:off x="173209" y="194743"/>
                <a:ext cx="2952970" cy="569433"/>
              </a:xfrm>
              <a:prstGeom prst="roundRect">
                <a:avLst>
                  <a:gd name="adj" fmla="val 9976"/>
                </a:avLst>
              </a:prstGeom>
              <a:solidFill>
                <a:srgbClr val="CB2B1A"/>
              </a:solidFill>
              <a:ln w="19050" cap="flat" cmpd="sng" algn="ctr">
                <a:gradFill flip="none" rotWithShape="1">
                  <a:gsLst>
                    <a:gs pos="88000">
                      <a:sysClr val="window" lastClr="FFFFFF"/>
                    </a:gs>
                    <a:gs pos="0">
                      <a:sysClr val="window" lastClr="FFFFFF">
                        <a:lumMod val="75000"/>
                      </a:sysClr>
                    </a:gs>
                    <a:gs pos="71000">
                      <a:sysClr val="window" lastClr="FFFFFF">
                        <a:lumMod val="85000"/>
                      </a:sysClr>
                    </a:gs>
                    <a:gs pos="55000">
                      <a:sysClr val="window" lastClr="FFFFFF"/>
                    </a:gs>
                    <a:gs pos="37000">
                      <a:sysClr val="window" lastClr="FFFFFF">
                        <a:lumMod val="85000"/>
                      </a:sysClr>
                    </a:gs>
                    <a:gs pos="22000">
                      <a:sysClr val="window" lastClr="FFFFFF"/>
                    </a:gs>
                    <a:gs pos="100000">
                      <a:sysClr val="window" lastClr="FFFFFF">
                        <a:lumMod val="75000"/>
                      </a:sysClr>
                    </a:gs>
                  </a:gsLst>
                  <a:lin ang="1200000" scaled="0"/>
                </a:gradFill>
                <a:prstDash val="solid"/>
                <a:miter lim="800000"/>
              </a:ln>
              <a:effectLst>
                <a:outerShdw blurRad="50800" dist="38100" dir="2700000" algn="tl"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000" b="1" dirty="0">
                    <a:solidFill>
                      <a:srgbClr val="FFFFFF"/>
                    </a:solidFill>
                    <a:latin typeface="华文中宋" panose="02010600040101010101" charset="-122"/>
                    <a:ea typeface="华文中宋" panose="02010600040101010101" charset="-122"/>
                    <a:sym typeface="+mn-ea"/>
                  </a:rPr>
                  <a:t>归纳</a:t>
                </a:r>
                <a:endParaRPr kumimoji="0" lang="zh-CN" altLang="en-US" sz="4000" b="1" i="0" u="none" strike="noStrike" kern="0" cap="none" spc="0" normalizeH="0" baseline="0" noProof="0" dirty="0">
                  <a:ln>
                    <a:noFill/>
                  </a:ln>
                  <a:solidFill>
                    <a:srgbClr val="FFFFFF"/>
                  </a:solidFill>
                  <a:effectLst/>
                  <a:uLnTx/>
                  <a:uFillTx/>
                  <a:latin typeface="华文中宋" panose="02010600040101010101" charset="-122"/>
                  <a:ea typeface="华文中宋" panose="02010600040101010101" charset="-122"/>
                  <a:cs typeface="Arial" panose="020B0604020202020204"/>
                  <a:sym typeface="+mn-ea"/>
                </a:endParaRPr>
              </a:p>
            </p:txBody>
          </p:sp>
          <p:grpSp>
            <p:nvGrpSpPr>
              <p:cNvPr id="53274" name="组合 16"/>
              <p:cNvGrpSpPr/>
              <p:nvPr/>
            </p:nvGrpSpPr>
            <p:grpSpPr>
              <a:xfrm>
                <a:off x="0" y="290669"/>
                <a:ext cx="424561" cy="355906"/>
                <a:chOff x="469900" y="728859"/>
                <a:chExt cx="424561" cy="355906"/>
              </a:xfrm>
            </p:grpSpPr>
            <p:sp>
              <p:nvSpPr>
                <p:cNvPr id="40" name="椭圆 39"/>
                <p:cNvSpPr/>
                <p:nvPr>
                  <p:custDataLst>
                    <p:tags r:id="rId16"/>
                  </p:custDataLst>
                </p:nvPr>
              </p:nvSpPr>
              <p:spPr>
                <a:xfrm rot="16200000">
                  <a:off x="741505" y="927047"/>
                  <a:ext cx="152689" cy="155238"/>
                </a:xfrm>
                <a:prstGeom prst="ellipse">
                  <a:avLst/>
                </a:prstGeom>
                <a:gradFill>
                  <a:gsLst>
                    <a:gs pos="75000">
                      <a:sysClr val="window" lastClr="FFFFFF">
                        <a:lumMod val="95000"/>
                      </a:sysClr>
                    </a:gs>
                    <a:gs pos="55000">
                      <a:sysClr val="window" lastClr="FFFFFF">
                        <a:lumMod val="65000"/>
                      </a:sysClr>
                    </a:gs>
                    <a:gs pos="35000">
                      <a:sysClr val="window" lastClr="FFFFFF">
                        <a:lumMod val="95000"/>
                      </a:sysClr>
                    </a:gs>
                    <a:gs pos="17000">
                      <a:sysClr val="window" lastClr="FFFFFF">
                        <a:lumMod val="65000"/>
                      </a:sysClr>
                    </a:gs>
                    <a:gs pos="0">
                      <a:sysClr val="window" lastClr="FFFFFF"/>
                    </a:gs>
                    <a:gs pos="100000">
                      <a:sysClr val="window" lastClr="FFFFFF">
                        <a:lumMod val="65000"/>
                      </a:sysClr>
                    </a:gs>
                  </a:gsLst>
                  <a:lin ang="2700000" scaled="1"/>
                </a:gradFill>
                <a:ln w="12700" cap="flat" cmpd="sng" algn="ctr">
                  <a:noFill/>
                  <a:prstDash val="solid"/>
                  <a:miter lim="800000"/>
                </a:ln>
                <a:effectLst>
                  <a:outerShdw blurRad="12700" dist="12700" dir="2700000" algn="tl"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华文中宋" panose="02010600040101010101" charset="-122"/>
                    <a:cs typeface="Arial" panose="020B0604020202020204"/>
                  </a:endParaRPr>
                </a:p>
              </p:txBody>
            </p:sp>
            <p:sp>
              <p:nvSpPr>
                <p:cNvPr id="41" name="椭圆 40"/>
                <p:cNvSpPr/>
                <p:nvPr>
                  <p:custDataLst>
                    <p:tags r:id="rId17"/>
                  </p:custDataLst>
                </p:nvPr>
              </p:nvSpPr>
              <p:spPr>
                <a:xfrm rot="16200000">
                  <a:off x="752463" y="942770"/>
                  <a:ext cx="127798" cy="127797"/>
                </a:xfrm>
                <a:prstGeom prst="ellipse">
                  <a:avLst/>
                </a:prstGeom>
                <a:solidFill>
                  <a:sysClr val="windowText" lastClr="000000">
                    <a:lumMod val="65000"/>
                    <a:lumOff val="35000"/>
                  </a:sysClr>
                </a:solidFill>
                <a:ln w="12700" cap="flat" cmpd="sng" algn="ctr">
                  <a:noFill/>
                  <a:prstDash val="solid"/>
                  <a:miter lim="800000"/>
                </a:ln>
                <a:effectLst>
                  <a:innerShdw blurRad="12700" dist="12700" dir="13500000">
                    <a:prstClr val="black">
                      <a:alpha val="50000"/>
                    </a:prstClr>
                  </a:inn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华文中宋" panose="02010600040101010101" charset="-122"/>
                    <a:cs typeface="Arial" panose="020B0604020202020204"/>
                  </a:endParaRPr>
                </a:p>
              </p:txBody>
            </p:sp>
            <p:sp>
              <p:nvSpPr>
                <p:cNvPr id="42" name="椭圆 41"/>
                <p:cNvSpPr/>
                <p:nvPr>
                  <p:custDataLst>
                    <p:tags r:id="rId18"/>
                  </p:custDataLst>
                </p:nvPr>
              </p:nvSpPr>
              <p:spPr>
                <a:xfrm rot="16200000">
                  <a:off x="739363" y="727981"/>
                  <a:ext cx="156970" cy="155238"/>
                </a:xfrm>
                <a:prstGeom prst="ellipse">
                  <a:avLst/>
                </a:prstGeom>
                <a:gradFill>
                  <a:gsLst>
                    <a:gs pos="75000">
                      <a:sysClr val="window" lastClr="FFFFFF">
                        <a:lumMod val="95000"/>
                      </a:sysClr>
                    </a:gs>
                    <a:gs pos="55000">
                      <a:sysClr val="window" lastClr="FFFFFF">
                        <a:lumMod val="65000"/>
                      </a:sysClr>
                    </a:gs>
                    <a:gs pos="35000">
                      <a:sysClr val="window" lastClr="FFFFFF">
                        <a:lumMod val="95000"/>
                      </a:sysClr>
                    </a:gs>
                    <a:gs pos="17000">
                      <a:sysClr val="window" lastClr="FFFFFF">
                        <a:lumMod val="65000"/>
                      </a:sysClr>
                    </a:gs>
                    <a:gs pos="0">
                      <a:sysClr val="window" lastClr="FFFFFF"/>
                    </a:gs>
                    <a:gs pos="100000">
                      <a:sysClr val="window" lastClr="FFFFFF">
                        <a:lumMod val="65000"/>
                      </a:sysClr>
                    </a:gs>
                  </a:gsLst>
                  <a:lin ang="2700000" scaled="1"/>
                </a:gradFill>
                <a:ln w="12700" cap="flat" cmpd="sng" algn="ctr">
                  <a:noFill/>
                  <a:prstDash val="solid"/>
                  <a:miter lim="800000"/>
                </a:ln>
                <a:effectLst>
                  <a:outerShdw blurRad="12700" dist="12700" dir="2700000" algn="tl"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华文中宋" panose="02010600040101010101" charset="-122"/>
                    <a:cs typeface="Arial" panose="020B0604020202020204"/>
                  </a:endParaRPr>
                </a:p>
              </p:txBody>
            </p:sp>
            <p:sp>
              <p:nvSpPr>
                <p:cNvPr id="43" name="椭圆 42"/>
                <p:cNvSpPr/>
                <p:nvPr>
                  <p:custDataLst>
                    <p:tags r:id="rId19"/>
                  </p:custDataLst>
                </p:nvPr>
              </p:nvSpPr>
              <p:spPr>
                <a:xfrm rot="16200000">
                  <a:off x="752463" y="743063"/>
                  <a:ext cx="127798" cy="127797"/>
                </a:xfrm>
                <a:prstGeom prst="ellipse">
                  <a:avLst/>
                </a:prstGeom>
                <a:solidFill>
                  <a:sysClr val="windowText" lastClr="000000">
                    <a:lumMod val="65000"/>
                    <a:lumOff val="35000"/>
                  </a:sysClr>
                </a:solidFill>
                <a:ln w="12700" cap="flat" cmpd="sng" algn="ctr">
                  <a:noFill/>
                  <a:prstDash val="solid"/>
                  <a:miter lim="800000"/>
                </a:ln>
                <a:effectLst>
                  <a:innerShdw blurRad="12700" dist="12700" dir="13500000">
                    <a:prstClr val="black">
                      <a:alpha val="50000"/>
                    </a:prstClr>
                  </a:inn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华文中宋" panose="02010600040101010101" charset="-122"/>
                    <a:cs typeface="Arial" panose="020B0604020202020204"/>
                  </a:endParaRPr>
                </a:p>
              </p:txBody>
            </p:sp>
            <p:sp>
              <p:nvSpPr>
                <p:cNvPr id="44" name="圆角矩形 408"/>
                <p:cNvSpPr/>
                <p:nvPr>
                  <p:custDataLst>
                    <p:tags r:id="rId20"/>
                  </p:custDataLst>
                </p:nvPr>
              </p:nvSpPr>
              <p:spPr>
                <a:xfrm rot="16200000">
                  <a:off x="636543" y="859458"/>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4000">
                        <a:sysClr val="window" lastClr="FFFFFF">
                          <a:lumMod val="75000"/>
                        </a:sysClr>
                      </a:gs>
                      <a:gs pos="78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华文中宋" panose="02010600040101010101" charset="-122"/>
                    <a:cs typeface="Arial" panose="020B0604020202020204"/>
                  </a:endParaRPr>
                </a:p>
              </p:txBody>
            </p:sp>
            <p:sp>
              <p:nvSpPr>
                <p:cNvPr id="45" name="圆角矩形 409"/>
                <p:cNvSpPr/>
                <p:nvPr>
                  <p:custDataLst>
                    <p:tags r:id="rId21"/>
                  </p:custDataLst>
                </p:nvPr>
              </p:nvSpPr>
              <p:spPr>
                <a:xfrm rot="16200000">
                  <a:off x="636543" y="809416"/>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3000">
                        <a:sysClr val="window" lastClr="FFFFFF">
                          <a:lumMod val="75000"/>
                        </a:sysClr>
                      </a:gs>
                      <a:gs pos="79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华文中宋" panose="02010600040101010101" charset="-122"/>
                    <a:cs typeface="Arial" panose="020B0604020202020204"/>
                  </a:endParaRPr>
                </a:p>
              </p:txBody>
            </p:sp>
            <p:sp>
              <p:nvSpPr>
                <p:cNvPr id="46" name="圆角矩形 410"/>
                <p:cNvSpPr/>
                <p:nvPr>
                  <p:custDataLst>
                    <p:tags r:id="rId22"/>
                  </p:custDataLst>
                </p:nvPr>
              </p:nvSpPr>
              <p:spPr>
                <a:xfrm rot="16200000">
                  <a:off x="636543" y="655035"/>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4000">
                        <a:sysClr val="window" lastClr="FFFFFF">
                          <a:lumMod val="75000"/>
                        </a:sysClr>
                      </a:gs>
                      <a:gs pos="78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华文中宋" panose="02010600040101010101" charset="-122"/>
                    <a:cs typeface="Arial" panose="020B0604020202020204"/>
                  </a:endParaRPr>
                </a:p>
              </p:txBody>
            </p:sp>
            <p:sp>
              <p:nvSpPr>
                <p:cNvPr id="47" name="圆角矩形 411"/>
                <p:cNvSpPr/>
                <p:nvPr>
                  <p:custDataLst>
                    <p:tags r:id="rId23"/>
                  </p:custDataLst>
                </p:nvPr>
              </p:nvSpPr>
              <p:spPr>
                <a:xfrm rot="16200000">
                  <a:off x="636543" y="604992"/>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3000">
                        <a:sysClr val="window" lastClr="FFFFFF">
                          <a:lumMod val="75000"/>
                        </a:sysClr>
                      </a:gs>
                      <a:gs pos="79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华文中宋" panose="02010600040101010101" charset="-122"/>
                    <a:cs typeface="Arial" panose="020B0604020202020204"/>
                  </a:endParaRPr>
                </a:p>
              </p:txBody>
            </p:sp>
          </p:grpSp>
        </p:grpSp>
      </p:gr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1656715" y="108585"/>
            <a:ext cx="8910320" cy="829945"/>
          </a:xfrm>
          <a:prstGeom prst="rect">
            <a:avLst/>
          </a:prstGeom>
          <a:noFill/>
        </p:spPr>
        <p:txBody>
          <a:bodyPr wrap="square" rtlCol="0" anchor="t">
            <a:spAutoFit/>
          </a:bodyPr>
          <a:lstStyle/>
          <a:p>
            <a:pPr>
              <a:lnSpc>
                <a:spcPct val="120000"/>
              </a:lnSpc>
              <a:spcBef>
                <a:spcPct val="0"/>
              </a:spcBef>
              <a:spcAft>
                <a:spcPct val="0"/>
              </a:spcAft>
            </a:pPr>
            <a:r>
              <a:rPr lang="zh-CN" sz="4000" b="1" ker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rPr>
              <a:t>活动二：爱的碰撞</a:t>
            </a:r>
            <a:endParaRPr lang="en-US" altLang="zh-CN" sz="4000" b="1" ker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endParaRPr>
          </a:p>
        </p:txBody>
      </p:sp>
      <p:sp>
        <p:nvSpPr>
          <p:cNvPr id="3" name="文本框 2"/>
          <p:cNvSpPr txBox="1"/>
          <p:nvPr/>
        </p:nvSpPr>
        <p:spPr>
          <a:xfrm>
            <a:off x="33655" y="938530"/>
            <a:ext cx="12158345" cy="1861185"/>
          </a:xfrm>
          <a:prstGeom prst="rect">
            <a:avLst/>
          </a:prstGeom>
          <a:noFill/>
        </p:spPr>
        <p:txBody>
          <a:bodyPr wrap="square" rtlCol="0">
            <a:spAutoFit/>
          </a:bodyPr>
          <a:p>
            <a:pPr indent="0" fontAlgn="auto">
              <a:lnSpc>
                <a:spcPts val="2760"/>
              </a:lnSpc>
            </a:pPr>
            <a:r>
              <a:rPr lang="zh-CN" altLang="en-US" sz="2800" b="1">
                <a:latin typeface="楷体" panose="02010609060101010101" charset="-122"/>
                <a:ea typeface="楷体" panose="02010609060101010101" charset="-122"/>
                <a:cs typeface="楷体" panose="02010609060101010101" charset="-122"/>
                <a:sym typeface="+mn-ea"/>
              </a:rPr>
              <a:t>【化解事件】</a:t>
            </a:r>
            <a:r>
              <a:rPr lang="en-US" altLang="zh-CN" sz="2800" b="1">
                <a:latin typeface="楷体" panose="02010609060101010101" charset="-122"/>
                <a:ea typeface="楷体" panose="02010609060101010101" charset="-122"/>
                <a:cs typeface="楷体" panose="02010609060101010101" charset="-122"/>
                <a:sym typeface="+mn-ea"/>
              </a:rPr>
              <a:t>1</a:t>
            </a:r>
            <a:r>
              <a:rPr lang="zh-CN" altLang="en-US" sz="2800" b="1">
                <a:latin typeface="楷体" panose="02010609060101010101" charset="-122"/>
                <a:ea typeface="楷体" panose="02010609060101010101" charset="-122"/>
                <a:cs typeface="楷体" panose="02010609060101010101" charset="-122"/>
                <a:sym typeface="+mn-ea"/>
              </a:rPr>
              <a:t>、父母坐我旁边看我写作业；</a:t>
            </a:r>
            <a:r>
              <a:rPr lang="en-US" altLang="zh-CN" sz="2800" b="1">
                <a:latin typeface="楷体" panose="02010609060101010101" charset="-122"/>
                <a:ea typeface="楷体" panose="02010609060101010101" charset="-122"/>
                <a:cs typeface="楷体" panose="02010609060101010101" charset="-122"/>
                <a:sym typeface="+mn-ea"/>
              </a:rPr>
              <a:t>2</a:t>
            </a:r>
            <a:r>
              <a:rPr lang="zh-CN" altLang="en-US" sz="2800" b="1">
                <a:latin typeface="楷体" panose="02010609060101010101" charset="-122"/>
                <a:ea typeface="楷体" panose="02010609060101010101" charset="-122"/>
                <a:cs typeface="楷体" panose="02010609060101010101" charset="-122"/>
                <a:sym typeface="+mn-ea"/>
              </a:rPr>
              <a:t>、</a:t>
            </a:r>
            <a:r>
              <a:rPr lang="zh-CN" altLang="en-US" sz="2800" b="1">
                <a:latin typeface="楷体" panose="02010609060101010101" charset="-122"/>
                <a:ea typeface="楷体" panose="02010609060101010101" charset="-122"/>
                <a:cs typeface="楷体" panose="02010609060101010101" charset="-122"/>
                <a:sym typeface="+mn-ea"/>
              </a:rPr>
              <a:t>父母查看我手机、平板、电脑的记录</a:t>
            </a:r>
            <a:r>
              <a:rPr lang="en-US" altLang="zh-CN" sz="2800" b="1">
                <a:latin typeface="楷体" panose="02010609060101010101" charset="-122"/>
                <a:ea typeface="楷体" panose="02010609060101010101" charset="-122"/>
                <a:cs typeface="楷体" panose="02010609060101010101" charset="-122"/>
                <a:sym typeface="+mn-ea"/>
              </a:rPr>
              <a:t>/</a:t>
            </a:r>
            <a:r>
              <a:rPr lang="zh-CN" altLang="en-US" sz="2800" b="1">
                <a:latin typeface="楷体" panose="02010609060101010101" charset="-122"/>
                <a:ea typeface="楷体" panose="02010609060101010101" charset="-122"/>
                <a:cs typeface="楷体" panose="02010609060101010101" charset="-122"/>
                <a:sym typeface="+mn-ea"/>
              </a:rPr>
              <a:t>书包</a:t>
            </a:r>
            <a:r>
              <a:rPr lang="en-US" altLang="zh-CN" sz="2800" b="1">
                <a:latin typeface="楷体" panose="02010609060101010101" charset="-122"/>
                <a:ea typeface="楷体" panose="02010609060101010101" charset="-122"/>
                <a:cs typeface="楷体" panose="02010609060101010101" charset="-122"/>
                <a:sym typeface="+mn-ea"/>
              </a:rPr>
              <a:t>/</a:t>
            </a:r>
            <a:r>
              <a:rPr lang="zh-CN" altLang="en-US" sz="2800" b="1">
                <a:latin typeface="楷体" panose="02010609060101010101" charset="-122"/>
                <a:ea typeface="楷体" panose="02010609060101010101" charset="-122"/>
                <a:cs typeface="楷体" panose="02010609060101010101" charset="-122"/>
                <a:sym typeface="+mn-ea"/>
              </a:rPr>
              <a:t>日记；</a:t>
            </a:r>
            <a:r>
              <a:rPr lang="en-US" altLang="zh-CN" sz="2800" b="1">
                <a:latin typeface="楷体" panose="02010609060101010101" charset="-122"/>
                <a:ea typeface="楷体" panose="02010609060101010101" charset="-122"/>
                <a:cs typeface="楷体" panose="02010609060101010101" charset="-122"/>
                <a:sym typeface="+mn-ea"/>
              </a:rPr>
              <a:t>3</a:t>
            </a:r>
            <a:r>
              <a:rPr lang="zh-CN" altLang="en-US" sz="2800" b="1">
                <a:latin typeface="楷体" panose="02010609060101010101" charset="-122"/>
                <a:ea typeface="楷体" panose="02010609060101010101" charset="-122"/>
                <a:cs typeface="楷体" panose="02010609060101010101" charset="-122"/>
                <a:sym typeface="+mn-ea"/>
              </a:rPr>
              <a:t>、不允许我和同学周末出去玩；</a:t>
            </a:r>
            <a:r>
              <a:rPr lang="en-US" altLang="zh-CN" sz="2800" b="1">
                <a:latin typeface="楷体" panose="02010609060101010101" charset="-122"/>
                <a:ea typeface="楷体" panose="02010609060101010101" charset="-122"/>
                <a:cs typeface="楷体" panose="02010609060101010101" charset="-122"/>
                <a:sym typeface="+mn-ea"/>
              </a:rPr>
              <a:t>4</a:t>
            </a:r>
            <a:r>
              <a:rPr lang="zh-CN" altLang="en-US" sz="2800" b="1">
                <a:latin typeface="楷体" panose="02010609060101010101" charset="-122"/>
                <a:ea typeface="楷体" panose="02010609060101010101" charset="-122"/>
                <a:cs typeface="楷体" panose="02010609060101010101" charset="-122"/>
                <a:sym typeface="+mn-ea"/>
              </a:rPr>
              <a:t>、考试一结束甚至还没结束，就开始问我考得怎么样；</a:t>
            </a:r>
            <a:r>
              <a:rPr lang="en-US" altLang="zh-CN" sz="2800" b="1">
                <a:latin typeface="楷体" panose="02010609060101010101" charset="-122"/>
                <a:ea typeface="楷体" panose="02010609060101010101" charset="-122"/>
                <a:cs typeface="楷体" panose="02010609060101010101" charset="-122"/>
                <a:sym typeface="+mn-ea"/>
              </a:rPr>
              <a:t>5</a:t>
            </a:r>
            <a:r>
              <a:rPr lang="zh-CN" altLang="en-US" sz="2800" b="1">
                <a:latin typeface="楷体" panose="02010609060101010101" charset="-122"/>
                <a:ea typeface="楷体" panose="02010609060101010101" charset="-122"/>
                <a:cs typeface="楷体" panose="02010609060101010101" charset="-122"/>
                <a:sym typeface="+mn-ea"/>
              </a:rPr>
              <a:t>、外出综合实践，宁愿给我准备零食，也不愿意给我钱让我自己支配；</a:t>
            </a:r>
            <a:r>
              <a:rPr lang="en-US" altLang="zh-CN" sz="2800" b="1">
                <a:latin typeface="楷体" panose="02010609060101010101" charset="-122"/>
                <a:ea typeface="楷体" panose="02010609060101010101" charset="-122"/>
                <a:cs typeface="楷体" panose="02010609060101010101" charset="-122"/>
                <a:sym typeface="+mn-ea"/>
              </a:rPr>
              <a:t>6</a:t>
            </a:r>
            <a:r>
              <a:rPr lang="zh-CN" altLang="en-US" sz="2800" b="1">
                <a:latin typeface="楷体" panose="02010609060101010101" charset="-122"/>
                <a:ea typeface="楷体" panose="02010609060101010101" charset="-122"/>
                <a:cs typeface="楷体" panose="02010609060101010101" charset="-122"/>
                <a:sym typeface="+mn-ea"/>
              </a:rPr>
              <a:t>、不让我吃冷饮</a:t>
            </a:r>
            <a:r>
              <a:rPr lang="en-US" altLang="zh-CN" sz="2800" b="1">
                <a:latin typeface="楷体" panose="02010609060101010101" charset="-122"/>
                <a:ea typeface="楷体" panose="02010609060101010101" charset="-122"/>
                <a:cs typeface="楷体" panose="02010609060101010101" charset="-122"/>
                <a:sym typeface="+mn-ea"/>
              </a:rPr>
              <a:t>/</a:t>
            </a:r>
            <a:r>
              <a:rPr lang="zh-CN" altLang="en-US" sz="2800" b="1">
                <a:latin typeface="楷体" panose="02010609060101010101" charset="-122"/>
                <a:ea typeface="楷体" panose="02010609060101010101" charset="-122"/>
                <a:cs typeface="楷体" panose="02010609060101010101" charset="-122"/>
                <a:sym typeface="+mn-ea"/>
              </a:rPr>
              <a:t>冬天被要求穿很多衣服；</a:t>
            </a:r>
            <a:r>
              <a:rPr lang="en-US" altLang="zh-CN" sz="2800" b="1">
                <a:latin typeface="楷体" panose="02010609060101010101" charset="-122"/>
                <a:ea typeface="楷体" panose="02010609060101010101" charset="-122"/>
                <a:cs typeface="楷体" panose="02010609060101010101" charset="-122"/>
                <a:sym typeface="+mn-ea"/>
              </a:rPr>
              <a:t>7</a:t>
            </a:r>
            <a:r>
              <a:rPr lang="zh-CN" altLang="en-US" sz="2800" b="1">
                <a:latin typeface="楷体" panose="02010609060101010101" charset="-122"/>
                <a:ea typeface="楷体" panose="02010609060101010101" charset="-122"/>
                <a:cs typeface="楷体" panose="02010609060101010101" charset="-122"/>
                <a:sym typeface="+mn-ea"/>
              </a:rPr>
              <a:t>、</a:t>
            </a:r>
            <a:r>
              <a:rPr lang="zh-CN" altLang="en-US" sz="2800" b="1">
                <a:latin typeface="楷体" panose="02010609060101010101" charset="-122"/>
                <a:ea typeface="楷体" panose="02010609060101010101" charset="-122"/>
                <a:cs typeface="楷体" panose="02010609060101010101" charset="-122"/>
                <a:sym typeface="+mn-ea"/>
              </a:rPr>
              <a:t>我们那时就是这样，我们这是为你好</a:t>
            </a:r>
            <a:r>
              <a:rPr lang="zh-CN" altLang="en-US" sz="2800" b="1">
                <a:latin typeface="楷体" panose="02010609060101010101" charset="-122"/>
                <a:ea typeface="楷体" panose="02010609060101010101" charset="-122"/>
                <a:cs typeface="楷体" panose="02010609060101010101" charset="-122"/>
                <a:sym typeface="+mn-ea"/>
              </a:rPr>
              <a:t>；</a:t>
            </a:r>
            <a:r>
              <a:rPr lang="en-US" altLang="zh-CN" sz="2800" b="1">
                <a:latin typeface="楷体" panose="02010609060101010101" charset="-122"/>
                <a:ea typeface="楷体" panose="02010609060101010101" charset="-122"/>
                <a:cs typeface="楷体" panose="02010609060101010101" charset="-122"/>
                <a:sym typeface="+mn-ea"/>
              </a:rPr>
              <a:t>8</a:t>
            </a:r>
            <a:r>
              <a:rPr lang="zh-CN" altLang="en-US" sz="2800" b="1">
                <a:latin typeface="楷体" panose="02010609060101010101" charset="-122"/>
                <a:ea typeface="楷体" panose="02010609060101010101" charset="-122"/>
                <a:cs typeface="楷体" panose="02010609060101010101" charset="-122"/>
                <a:sym typeface="+mn-ea"/>
              </a:rPr>
              <a:t>、</a:t>
            </a:r>
            <a:r>
              <a:rPr lang="zh-CN" altLang="en-US" sz="2800" b="1">
                <a:latin typeface="楷体" panose="02010609060101010101" charset="-122"/>
                <a:ea typeface="楷体" panose="02010609060101010101" charset="-122"/>
                <a:cs typeface="楷体" panose="02010609060101010101" charset="-122"/>
                <a:sym typeface="+mn-ea"/>
              </a:rPr>
              <a:t>报学科类培训班</a:t>
            </a:r>
            <a:r>
              <a:rPr lang="zh-CN" altLang="en-US" sz="2800" b="1">
                <a:latin typeface="楷体" panose="02010609060101010101" charset="-122"/>
                <a:ea typeface="楷体" panose="02010609060101010101" charset="-122"/>
                <a:cs typeface="楷体" panose="02010609060101010101" charset="-122"/>
                <a:sym typeface="+mn-ea"/>
              </a:rPr>
              <a:t>……</a:t>
            </a:r>
            <a:endParaRPr lang="zh-CN" altLang="en-US" sz="2800" b="1">
              <a:latin typeface="楷体" panose="02010609060101010101" charset="-122"/>
              <a:ea typeface="楷体" panose="02010609060101010101" charset="-122"/>
              <a:cs typeface="楷体" panose="02010609060101010101" charset="-122"/>
            </a:endParaRPr>
          </a:p>
        </p:txBody>
      </p:sp>
      <p:sp>
        <p:nvSpPr>
          <p:cNvPr id="4" name="文本框 3"/>
          <p:cNvSpPr txBox="1"/>
          <p:nvPr/>
        </p:nvSpPr>
        <p:spPr>
          <a:xfrm>
            <a:off x="635" y="2799715"/>
            <a:ext cx="12191365" cy="953135"/>
          </a:xfrm>
          <a:prstGeom prst="rect">
            <a:avLst/>
          </a:prstGeom>
          <a:noFill/>
        </p:spPr>
        <p:txBody>
          <a:bodyPr wrap="square" rtlCol="0">
            <a:spAutoFit/>
          </a:bodyPr>
          <a:p>
            <a:r>
              <a:rPr lang="zh-CN" sz="2800">
                <a:latin typeface="黑体" panose="02010609060101010101" charset="-122"/>
                <a:ea typeface="黑体" panose="02010609060101010101" charset="-122"/>
                <a:cs typeface="黑体" panose="02010609060101010101" charset="-122"/>
              </a:rPr>
              <a:t>活动要求：</a:t>
            </a:r>
            <a:r>
              <a:rPr lang="en-US" altLang="zh-CN" sz="2800">
                <a:latin typeface="黑体" panose="02010609060101010101" charset="-122"/>
                <a:ea typeface="黑体" panose="02010609060101010101" charset="-122"/>
                <a:cs typeface="黑体" panose="02010609060101010101" charset="-122"/>
              </a:rPr>
              <a:t>1</a:t>
            </a:r>
            <a:r>
              <a:rPr lang="zh-CN" altLang="en-US" sz="2800">
                <a:latin typeface="黑体" panose="02010609060101010101" charset="-122"/>
                <a:ea typeface="黑体" panose="02010609060101010101" charset="-122"/>
                <a:cs typeface="黑体" panose="02010609060101010101" charset="-122"/>
              </a:rPr>
              <a:t>、针对小组挑选的矛盾事件，根据表格的指引，思考如何化解亲子冲突，并进行即兴表演。其他同学认真观看，提炼他们做法的闪光点。</a:t>
            </a:r>
            <a:endParaRPr lang="zh-CN" altLang="en-US" sz="2800">
              <a:latin typeface="黑体" panose="02010609060101010101" charset="-122"/>
              <a:ea typeface="黑体" panose="02010609060101010101" charset="-122"/>
              <a:cs typeface="黑体" panose="02010609060101010101" charset="-122"/>
            </a:endParaRPr>
          </a:p>
        </p:txBody>
      </p:sp>
      <p:graphicFrame>
        <p:nvGraphicFramePr>
          <p:cNvPr id="5" name="表格 4"/>
          <p:cNvGraphicFramePr/>
          <p:nvPr>
            <p:custDataLst>
              <p:tags r:id="rId2"/>
            </p:custDataLst>
          </p:nvPr>
        </p:nvGraphicFramePr>
        <p:xfrm>
          <a:off x="1351915" y="4012565"/>
          <a:ext cx="9985375" cy="1802130"/>
        </p:xfrm>
        <a:graphic>
          <a:graphicData uri="http://schemas.openxmlformats.org/drawingml/2006/table">
            <a:tbl>
              <a:tblPr firstRow="1" bandRow="1">
                <a:tableStyleId>{5C22544A-7EE6-4342-B048-85BDC9FD1C3A}</a:tableStyleId>
              </a:tblPr>
              <a:tblGrid>
                <a:gridCol w="942975"/>
                <a:gridCol w="2468880"/>
                <a:gridCol w="2454910"/>
                <a:gridCol w="2121535"/>
                <a:gridCol w="1997075"/>
              </a:tblGrid>
              <a:tr h="600710">
                <a:tc>
                  <a:txBody>
                    <a:bodyPr/>
                    <a:p>
                      <a:pPr>
                        <a:buNone/>
                      </a:pPr>
                      <a:endParaRPr lang="zh-CN" altLang="en-US" sz="2800">
                        <a:ln w="12700" cmpd="sng">
                          <a:solidFill>
                            <a:schemeClr val="accent1">
                              <a:shade val="50000"/>
                            </a:schemeClr>
                          </a:solidFill>
                          <a:prstDash val="solid"/>
                        </a:ln>
                        <a:latin typeface="宋体" panose="02010600030101010101" pitchFamily="2" charset="-122"/>
                        <a:ea typeface="宋体" panose="02010600030101010101" pitchFamily="2" charset="-122"/>
                      </a:endParaRPr>
                    </a:p>
                  </a:txBody>
                  <a:tcPr>
                    <a:solidFill>
                      <a:schemeClr val="accent5">
                        <a:lumMod val="40000"/>
                        <a:lumOff val="60000"/>
                      </a:schemeClr>
                    </a:solidFill>
                  </a:tcPr>
                </a:tc>
                <a:tc>
                  <a:txBody>
                    <a:bodyPr/>
                    <a:p>
                      <a:pPr>
                        <a:buNone/>
                      </a:pPr>
                      <a:r>
                        <a:rPr lang="zh-CN" altLang="en-US" sz="2800">
                          <a:ln w="12700" cmpd="sng">
                            <a:solidFill>
                              <a:schemeClr val="accent1">
                                <a:shade val="50000"/>
                              </a:schemeClr>
                            </a:solidFill>
                            <a:prstDash val="solid"/>
                          </a:ln>
                          <a:latin typeface="宋体" panose="02010600030101010101" pitchFamily="2" charset="-122"/>
                          <a:ea typeface="宋体" panose="02010600030101010101" pitchFamily="2" charset="-122"/>
                        </a:rPr>
                        <a:t>关注的问题</a:t>
                      </a:r>
                      <a:endParaRPr lang="zh-CN" altLang="en-US" sz="2800">
                        <a:ln w="12700" cmpd="sng">
                          <a:solidFill>
                            <a:schemeClr val="accent1">
                              <a:shade val="50000"/>
                            </a:schemeClr>
                          </a:solidFill>
                          <a:prstDash val="solid"/>
                        </a:ln>
                        <a:latin typeface="宋体" panose="02010600030101010101" pitchFamily="2" charset="-122"/>
                        <a:ea typeface="宋体" panose="02010600030101010101" pitchFamily="2" charset="-122"/>
                      </a:endParaRPr>
                    </a:p>
                  </a:txBody>
                  <a:tcPr>
                    <a:solidFill>
                      <a:schemeClr val="accent5">
                        <a:lumMod val="40000"/>
                        <a:lumOff val="60000"/>
                      </a:schemeClr>
                    </a:solidFill>
                  </a:tcPr>
                </a:tc>
                <a:tc>
                  <a:txBody>
                    <a:bodyPr/>
                    <a:p>
                      <a:pPr>
                        <a:buNone/>
                      </a:pPr>
                      <a:r>
                        <a:rPr lang="zh-CN" altLang="en-US" sz="2800">
                          <a:ln w="12700" cmpd="sng">
                            <a:solidFill>
                              <a:schemeClr val="accent1">
                                <a:shade val="50000"/>
                              </a:schemeClr>
                            </a:solidFill>
                            <a:prstDash val="solid"/>
                          </a:ln>
                          <a:latin typeface="宋体" panose="02010600030101010101" pitchFamily="2" charset="-122"/>
                          <a:ea typeface="宋体" panose="02010600030101010101" pitchFamily="2" charset="-122"/>
                        </a:rPr>
                        <a:t>关注的重点</a:t>
                      </a:r>
                      <a:endParaRPr lang="zh-CN" altLang="en-US" sz="2800">
                        <a:ln w="12700" cmpd="sng">
                          <a:solidFill>
                            <a:schemeClr val="accent1">
                              <a:shade val="50000"/>
                            </a:schemeClr>
                          </a:solidFill>
                          <a:prstDash val="solid"/>
                        </a:ln>
                        <a:latin typeface="宋体" panose="02010600030101010101" pitchFamily="2" charset="-122"/>
                        <a:ea typeface="宋体" panose="02010600030101010101" pitchFamily="2" charset="-122"/>
                      </a:endParaRPr>
                    </a:p>
                  </a:txBody>
                  <a:tcPr>
                    <a:solidFill>
                      <a:schemeClr val="accent5">
                        <a:lumMod val="40000"/>
                        <a:lumOff val="60000"/>
                      </a:schemeClr>
                    </a:solidFill>
                  </a:tcPr>
                </a:tc>
                <a:tc>
                  <a:txBody>
                    <a:bodyPr/>
                    <a:p>
                      <a:pPr>
                        <a:buNone/>
                      </a:pPr>
                      <a:r>
                        <a:rPr lang="zh-CN" altLang="en-US" sz="2800">
                          <a:ln w="12700" cmpd="sng">
                            <a:solidFill>
                              <a:schemeClr val="accent1">
                                <a:shade val="50000"/>
                              </a:schemeClr>
                            </a:solidFill>
                            <a:prstDash val="solid"/>
                          </a:ln>
                          <a:latin typeface="宋体" panose="02010600030101010101" pitchFamily="2" charset="-122"/>
                          <a:ea typeface="宋体" panose="02010600030101010101" pitchFamily="2" charset="-122"/>
                        </a:rPr>
                        <a:t>交流的方式</a:t>
                      </a:r>
                      <a:endParaRPr lang="zh-CN" altLang="en-US" sz="2800">
                        <a:ln w="12700" cmpd="sng">
                          <a:solidFill>
                            <a:schemeClr val="accent1">
                              <a:shade val="50000"/>
                            </a:schemeClr>
                          </a:solidFill>
                          <a:prstDash val="solid"/>
                        </a:ln>
                        <a:latin typeface="宋体" panose="02010600030101010101" pitchFamily="2" charset="-122"/>
                        <a:ea typeface="宋体" panose="02010600030101010101" pitchFamily="2" charset="-122"/>
                      </a:endParaRPr>
                    </a:p>
                  </a:txBody>
                  <a:tcPr>
                    <a:solidFill>
                      <a:schemeClr val="accent5">
                        <a:lumMod val="40000"/>
                        <a:lumOff val="60000"/>
                      </a:schemeClr>
                    </a:solidFill>
                  </a:tcPr>
                </a:tc>
                <a:tc>
                  <a:txBody>
                    <a:bodyPr/>
                    <a:p>
                      <a:pPr>
                        <a:buNone/>
                      </a:pPr>
                      <a:r>
                        <a:rPr lang="zh-CN" altLang="en-US" sz="2800">
                          <a:ln w="12700" cmpd="sng">
                            <a:solidFill>
                              <a:schemeClr val="accent1">
                                <a:shade val="50000"/>
                              </a:schemeClr>
                            </a:solidFill>
                            <a:prstDash val="solid"/>
                          </a:ln>
                          <a:latin typeface="宋体" panose="02010600030101010101" pitchFamily="2" charset="-122"/>
                          <a:ea typeface="宋体" panose="02010600030101010101" pitchFamily="2" charset="-122"/>
                        </a:rPr>
                        <a:t>采取的态度</a:t>
                      </a:r>
                      <a:endParaRPr lang="zh-CN" altLang="en-US" sz="2800">
                        <a:ln w="12700" cmpd="sng">
                          <a:solidFill>
                            <a:schemeClr val="accent1">
                              <a:shade val="50000"/>
                            </a:schemeClr>
                          </a:solidFill>
                          <a:prstDash val="solid"/>
                        </a:ln>
                        <a:latin typeface="宋体" panose="02010600030101010101" pitchFamily="2" charset="-122"/>
                        <a:ea typeface="宋体" panose="02010600030101010101" pitchFamily="2" charset="-122"/>
                      </a:endParaRPr>
                    </a:p>
                  </a:txBody>
                  <a:tcPr>
                    <a:solidFill>
                      <a:schemeClr val="accent5">
                        <a:lumMod val="40000"/>
                        <a:lumOff val="60000"/>
                      </a:schemeClr>
                    </a:solidFill>
                  </a:tcPr>
                </a:tc>
              </a:tr>
              <a:tr h="600710">
                <a:tc>
                  <a:txBody>
                    <a:bodyPr/>
                    <a:p>
                      <a:pPr>
                        <a:buNone/>
                      </a:pPr>
                      <a:r>
                        <a:rPr lang="zh-CN" altLang="en-US" sz="2800">
                          <a:ln w="12700" cmpd="sng">
                            <a:solidFill>
                              <a:schemeClr val="accent1">
                                <a:shade val="50000"/>
                              </a:schemeClr>
                            </a:solidFill>
                            <a:prstDash val="solid"/>
                          </a:ln>
                          <a:latin typeface="宋体" panose="02010600030101010101" pitchFamily="2" charset="-122"/>
                          <a:ea typeface="宋体" panose="02010600030101010101" pitchFamily="2" charset="-122"/>
                        </a:rPr>
                        <a:t>父母</a:t>
                      </a:r>
                      <a:endParaRPr lang="zh-CN" altLang="en-US" sz="2800">
                        <a:ln w="12700" cmpd="sng">
                          <a:solidFill>
                            <a:schemeClr val="accent1">
                              <a:shade val="50000"/>
                            </a:schemeClr>
                          </a:solidFill>
                          <a:prstDash val="solid"/>
                        </a:ln>
                        <a:latin typeface="宋体" panose="02010600030101010101" pitchFamily="2" charset="-122"/>
                        <a:ea typeface="宋体" panose="02010600030101010101" pitchFamily="2" charset="-122"/>
                      </a:endParaRPr>
                    </a:p>
                  </a:txBody>
                  <a:tcPr>
                    <a:solidFill>
                      <a:schemeClr val="accent5">
                        <a:lumMod val="40000"/>
                        <a:lumOff val="60000"/>
                      </a:schemeClr>
                    </a:solidFill>
                  </a:tcPr>
                </a:tc>
                <a:tc>
                  <a:txBody>
                    <a:bodyPr/>
                    <a:p>
                      <a:pPr>
                        <a:buNone/>
                      </a:pPr>
                      <a:endParaRPr lang="zh-CN" altLang="en-US" sz="2800">
                        <a:ln w="12700" cmpd="sng">
                          <a:solidFill>
                            <a:schemeClr val="accent1">
                              <a:shade val="50000"/>
                            </a:schemeClr>
                          </a:solidFill>
                          <a:prstDash val="solid"/>
                        </a:ln>
                        <a:latin typeface="宋体" panose="02010600030101010101" pitchFamily="2" charset="-122"/>
                        <a:ea typeface="宋体" panose="02010600030101010101" pitchFamily="2" charset="-122"/>
                      </a:endParaRPr>
                    </a:p>
                  </a:txBody>
                  <a:tcPr>
                    <a:solidFill>
                      <a:schemeClr val="accent5">
                        <a:lumMod val="40000"/>
                        <a:lumOff val="60000"/>
                      </a:schemeClr>
                    </a:solidFill>
                  </a:tcPr>
                </a:tc>
                <a:tc>
                  <a:txBody>
                    <a:bodyPr/>
                    <a:p>
                      <a:pPr>
                        <a:buNone/>
                      </a:pPr>
                      <a:endParaRPr lang="zh-CN" altLang="en-US" sz="2800">
                        <a:ln w="12700" cmpd="sng">
                          <a:solidFill>
                            <a:schemeClr val="accent1">
                              <a:shade val="50000"/>
                            </a:schemeClr>
                          </a:solidFill>
                          <a:prstDash val="solid"/>
                        </a:ln>
                        <a:latin typeface="宋体" panose="02010600030101010101" pitchFamily="2" charset="-122"/>
                        <a:ea typeface="宋体" panose="02010600030101010101" pitchFamily="2" charset="-122"/>
                      </a:endParaRPr>
                    </a:p>
                  </a:txBody>
                  <a:tcPr>
                    <a:solidFill>
                      <a:schemeClr val="accent5">
                        <a:lumMod val="40000"/>
                        <a:lumOff val="60000"/>
                      </a:schemeClr>
                    </a:solidFill>
                  </a:tcPr>
                </a:tc>
                <a:tc>
                  <a:txBody>
                    <a:bodyPr/>
                    <a:p>
                      <a:pPr>
                        <a:buNone/>
                      </a:pPr>
                      <a:endParaRPr lang="zh-CN" altLang="en-US" sz="2800">
                        <a:ln w="12700" cmpd="sng">
                          <a:solidFill>
                            <a:schemeClr val="accent1">
                              <a:shade val="50000"/>
                            </a:schemeClr>
                          </a:solidFill>
                          <a:prstDash val="solid"/>
                        </a:ln>
                        <a:latin typeface="宋体" panose="02010600030101010101" pitchFamily="2" charset="-122"/>
                        <a:ea typeface="宋体" panose="02010600030101010101" pitchFamily="2" charset="-122"/>
                      </a:endParaRPr>
                    </a:p>
                  </a:txBody>
                  <a:tcPr>
                    <a:solidFill>
                      <a:schemeClr val="accent5">
                        <a:lumMod val="40000"/>
                        <a:lumOff val="60000"/>
                      </a:schemeClr>
                    </a:solidFill>
                  </a:tcPr>
                </a:tc>
                <a:tc>
                  <a:txBody>
                    <a:bodyPr/>
                    <a:p>
                      <a:pPr>
                        <a:buNone/>
                      </a:pPr>
                      <a:endParaRPr lang="zh-CN" altLang="en-US" sz="2800">
                        <a:ln w="12700" cmpd="sng">
                          <a:solidFill>
                            <a:schemeClr val="accent1">
                              <a:shade val="50000"/>
                            </a:schemeClr>
                          </a:solidFill>
                          <a:prstDash val="solid"/>
                        </a:ln>
                        <a:latin typeface="宋体" panose="02010600030101010101" pitchFamily="2" charset="-122"/>
                        <a:ea typeface="宋体" panose="02010600030101010101" pitchFamily="2" charset="-122"/>
                      </a:endParaRPr>
                    </a:p>
                  </a:txBody>
                  <a:tcPr>
                    <a:solidFill>
                      <a:schemeClr val="accent5">
                        <a:lumMod val="40000"/>
                        <a:lumOff val="60000"/>
                      </a:schemeClr>
                    </a:solidFill>
                  </a:tcPr>
                </a:tc>
              </a:tr>
              <a:tr h="600710">
                <a:tc>
                  <a:txBody>
                    <a:bodyPr/>
                    <a:p>
                      <a:pPr>
                        <a:buNone/>
                      </a:pPr>
                      <a:r>
                        <a:rPr lang="zh-CN" altLang="en-US" sz="2800">
                          <a:ln w="12700" cmpd="sng">
                            <a:solidFill>
                              <a:schemeClr val="accent1">
                                <a:shade val="50000"/>
                              </a:schemeClr>
                            </a:solidFill>
                            <a:prstDash val="solid"/>
                          </a:ln>
                          <a:latin typeface="宋体" panose="02010600030101010101" pitchFamily="2" charset="-122"/>
                          <a:ea typeface="宋体" panose="02010600030101010101" pitchFamily="2" charset="-122"/>
                        </a:rPr>
                        <a:t>我</a:t>
                      </a:r>
                      <a:endParaRPr lang="zh-CN" altLang="en-US" sz="2800">
                        <a:ln w="12700" cmpd="sng">
                          <a:solidFill>
                            <a:schemeClr val="accent1">
                              <a:shade val="50000"/>
                            </a:schemeClr>
                          </a:solidFill>
                          <a:prstDash val="solid"/>
                        </a:ln>
                        <a:latin typeface="宋体" panose="02010600030101010101" pitchFamily="2" charset="-122"/>
                        <a:ea typeface="宋体" panose="02010600030101010101" pitchFamily="2" charset="-122"/>
                      </a:endParaRPr>
                    </a:p>
                  </a:txBody>
                  <a:tcPr>
                    <a:solidFill>
                      <a:schemeClr val="accent5">
                        <a:lumMod val="40000"/>
                        <a:lumOff val="60000"/>
                      </a:schemeClr>
                    </a:solidFill>
                  </a:tcPr>
                </a:tc>
                <a:tc>
                  <a:txBody>
                    <a:bodyPr/>
                    <a:p>
                      <a:pPr>
                        <a:buNone/>
                      </a:pPr>
                      <a:endParaRPr lang="zh-CN" altLang="en-US" sz="2800">
                        <a:ln w="12700" cmpd="sng">
                          <a:solidFill>
                            <a:schemeClr val="accent1">
                              <a:shade val="50000"/>
                            </a:schemeClr>
                          </a:solidFill>
                          <a:prstDash val="solid"/>
                        </a:ln>
                        <a:latin typeface="宋体" panose="02010600030101010101" pitchFamily="2" charset="-122"/>
                        <a:ea typeface="宋体" panose="02010600030101010101" pitchFamily="2" charset="-122"/>
                      </a:endParaRPr>
                    </a:p>
                  </a:txBody>
                  <a:tcPr>
                    <a:solidFill>
                      <a:schemeClr val="accent5">
                        <a:lumMod val="40000"/>
                        <a:lumOff val="60000"/>
                      </a:schemeClr>
                    </a:solidFill>
                  </a:tcPr>
                </a:tc>
                <a:tc>
                  <a:txBody>
                    <a:bodyPr/>
                    <a:p>
                      <a:pPr>
                        <a:buNone/>
                      </a:pPr>
                      <a:endParaRPr lang="zh-CN" altLang="en-US" sz="2800">
                        <a:ln w="12700" cmpd="sng">
                          <a:solidFill>
                            <a:schemeClr val="accent1">
                              <a:shade val="50000"/>
                            </a:schemeClr>
                          </a:solidFill>
                          <a:prstDash val="solid"/>
                        </a:ln>
                        <a:latin typeface="宋体" panose="02010600030101010101" pitchFamily="2" charset="-122"/>
                        <a:ea typeface="宋体" panose="02010600030101010101" pitchFamily="2" charset="-122"/>
                      </a:endParaRPr>
                    </a:p>
                  </a:txBody>
                  <a:tcPr>
                    <a:solidFill>
                      <a:schemeClr val="accent5">
                        <a:lumMod val="40000"/>
                        <a:lumOff val="60000"/>
                      </a:schemeClr>
                    </a:solidFill>
                  </a:tcPr>
                </a:tc>
                <a:tc>
                  <a:txBody>
                    <a:bodyPr/>
                    <a:p>
                      <a:pPr>
                        <a:buNone/>
                      </a:pPr>
                      <a:endParaRPr lang="zh-CN" altLang="en-US" sz="2800">
                        <a:ln w="12700" cmpd="sng">
                          <a:solidFill>
                            <a:schemeClr val="accent1">
                              <a:shade val="50000"/>
                            </a:schemeClr>
                          </a:solidFill>
                          <a:prstDash val="solid"/>
                        </a:ln>
                        <a:latin typeface="宋体" panose="02010600030101010101" pitchFamily="2" charset="-122"/>
                        <a:ea typeface="宋体" panose="02010600030101010101" pitchFamily="2" charset="-122"/>
                      </a:endParaRPr>
                    </a:p>
                  </a:txBody>
                  <a:tcPr>
                    <a:solidFill>
                      <a:schemeClr val="accent5">
                        <a:lumMod val="40000"/>
                        <a:lumOff val="60000"/>
                      </a:schemeClr>
                    </a:solidFill>
                  </a:tcPr>
                </a:tc>
                <a:tc>
                  <a:txBody>
                    <a:bodyPr/>
                    <a:p>
                      <a:pPr>
                        <a:buNone/>
                      </a:pPr>
                      <a:endParaRPr lang="zh-CN" altLang="en-US" sz="2800">
                        <a:ln w="12700" cmpd="sng">
                          <a:solidFill>
                            <a:schemeClr val="accent1">
                              <a:shade val="50000"/>
                            </a:schemeClr>
                          </a:solidFill>
                          <a:prstDash val="solid"/>
                        </a:ln>
                        <a:latin typeface="宋体" panose="02010600030101010101" pitchFamily="2" charset="-122"/>
                        <a:ea typeface="宋体" panose="02010600030101010101" pitchFamily="2" charset="-122"/>
                      </a:endParaRPr>
                    </a:p>
                  </a:txBody>
                  <a:tcPr>
                    <a:solidFill>
                      <a:schemeClr val="accent5">
                        <a:lumMod val="40000"/>
                        <a:lumOff val="60000"/>
                      </a:schemeClr>
                    </a:solid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9571" name="直接连接符 3"/>
          <p:cNvSpPr>
            <a:spLocks noChangeArrowheads="1"/>
          </p:cNvSpPr>
          <p:nvPr>
            <p:custDataLst>
              <p:tags r:id="rId1"/>
            </p:custDataLst>
          </p:nvPr>
        </p:nvSpPr>
        <p:spPr bwMode="auto">
          <a:xfrm>
            <a:off x="5954713" y="2419350"/>
            <a:ext cx="3679825" cy="438150"/>
          </a:xfrm>
          <a:prstGeom prst="rect">
            <a:avLst/>
          </a:prstGeom>
          <a:noFill/>
          <a:ln w="9525">
            <a:solidFill>
              <a:srgbClr val="94B2B5"/>
            </a:solidFill>
            <a:miter lim="800000"/>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mn-ea"/>
              <a:ea typeface="+mn-ea"/>
              <a:cs typeface="+mn-cs"/>
            </a:endParaRPr>
          </a:p>
        </p:txBody>
      </p:sp>
      <p:sp>
        <p:nvSpPr>
          <p:cNvPr id="109572" name="直接连接符 4"/>
          <p:cNvSpPr>
            <a:spLocks noChangeArrowheads="1"/>
          </p:cNvSpPr>
          <p:nvPr>
            <p:custDataLst>
              <p:tags r:id="rId2"/>
            </p:custDataLst>
          </p:nvPr>
        </p:nvSpPr>
        <p:spPr bwMode="auto">
          <a:xfrm>
            <a:off x="5954713" y="2419350"/>
            <a:ext cx="1839913" cy="438150"/>
          </a:xfrm>
          <a:prstGeom prst="rect">
            <a:avLst/>
          </a:prstGeom>
          <a:noFill/>
          <a:ln w="9525">
            <a:solidFill>
              <a:srgbClr val="94B2B5"/>
            </a:solidFill>
            <a:miter lim="800000"/>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mn-ea"/>
              <a:ea typeface="+mn-ea"/>
              <a:cs typeface="+mn-cs"/>
            </a:endParaRPr>
          </a:p>
        </p:txBody>
      </p:sp>
      <p:sp>
        <p:nvSpPr>
          <p:cNvPr id="109573" name="直接连接符 5"/>
          <p:cNvSpPr>
            <a:spLocks noChangeArrowheads="1"/>
          </p:cNvSpPr>
          <p:nvPr>
            <p:custDataLst>
              <p:tags r:id="rId3"/>
            </p:custDataLst>
          </p:nvPr>
        </p:nvSpPr>
        <p:spPr bwMode="auto">
          <a:xfrm>
            <a:off x="5910263" y="2419350"/>
            <a:ext cx="90488" cy="438150"/>
          </a:xfrm>
          <a:prstGeom prst="rect">
            <a:avLst/>
          </a:prstGeom>
          <a:noFill/>
          <a:ln w="9525">
            <a:solidFill>
              <a:srgbClr val="94B2B5"/>
            </a:solidFill>
            <a:miter lim="800000"/>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mn-ea"/>
              <a:ea typeface="+mn-ea"/>
              <a:cs typeface="+mn-cs"/>
            </a:endParaRPr>
          </a:p>
        </p:txBody>
      </p:sp>
      <p:sp>
        <p:nvSpPr>
          <p:cNvPr id="109574" name="直接连接符 6"/>
          <p:cNvSpPr>
            <a:spLocks noChangeArrowheads="1"/>
          </p:cNvSpPr>
          <p:nvPr>
            <p:custDataLst>
              <p:tags r:id="rId4"/>
            </p:custDataLst>
          </p:nvPr>
        </p:nvSpPr>
        <p:spPr bwMode="auto">
          <a:xfrm>
            <a:off x="4116388" y="2419350"/>
            <a:ext cx="1838325" cy="438150"/>
          </a:xfrm>
          <a:prstGeom prst="rect">
            <a:avLst/>
          </a:prstGeom>
          <a:noFill/>
          <a:ln w="9525">
            <a:solidFill>
              <a:srgbClr val="94B2B5"/>
            </a:solidFill>
            <a:miter lim="800000"/>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mn-ea"/>
              <a:ea typeface="+mn-ea"/>
              <a:cs typeface="+mn-cs"/>
            </a:endParaRPr>
          </a:p>
        </p:txBody>
      </p:sp>
      <p:sp>
        <p:nvSpPr>
          <p:cNvPr id="109575" name="直接连接符 7"/>
          <p:cNvSpPr>
            <a:spLocks noChangeArrowheads="1"/>
          </p:cNvSpPr>
          <p:nvPr>
            <p:custDataLst>
              <p:tags r:id="rId5"/>
            </p:custDataLst>
          </p:nvPr>
        </p:nvSpPr>
        <p:spPr bwMode="auto">
          <a:xfrm>
            <a:off x="2276475" y="2419350"/>
            <a:ext cx="3678238" cy="438150"/>
          </a:xfrm>
          <a:prstGeom prst="rect">
            <a:avLst/>
          </a:prstGeom>
          <a:noFill/>
          <a:ln w="9525">
            <a:solidFill>
              <a:srgbClr val="94B2B5"/>
            </a:solidFill>
            <a:miter lim="800000"/>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mn-ea"/>
              <a:ea typeface="+mn-ea"/>
              <a:cs typeface="+mn-cs"/>
            </a:endParaRPr>
          </a:p>
        </p:txBody>
      </p:sp>
      <p:sp>
        <p:nvSpPr>
          <p:cNvPr id="109576" name="圆角矩形 37"/>
          <p:cNvSpPr>
            <a:spLocks noChangeArrowheads="1"/>
          </p:cNvSpPr>
          <p:nvPr>
            <p:custDataLst>
              <p:tags r:id="rId6"/>
            </p:custDataLst>
          </p:nvPr>
        </p:nvSpPr>
        <p:spPr bwMode="auto">
          <a:xfrm>
            <a:off x="4700588" y="885825"/>
            <a:ext cx="2508250" cy="1533525"/>
          </a:xfrm>
          <a:prstGeom prst="roundRect">
            <a:avLst>
              <a:gd name="adj" fmla="val 10000"/>
            </a:avLst>
          </a:prstGeom>
          <a:gradFill rotWithShape="0">
            <a:gsLst>
              <a:gs pos="0">
                <a:srgbClr val="85AAAD"/>
              </a:gs>
              <a:gs pos="79999">
                <a:srgbClr val="AFDEE2"/>
              </a:gs>
              <a:gs pos="100000">
                <a:srgbClr val="AFE0E4"/>
              </a:gs>
            </a:gsLst>
            <a:lin ang="16200000"/>
          </a:gradFill>
          <a:ln>
            <a:noFill/>
          </a:ln>
          <a:effectLst>
            <a:outerShdw dist="23000" dir="5400000" rotWithShape="0">
              <a:srgbClr val="000000">
                <a:alpha val="34998"/>
              </a:srgbClr>
            </a:outerShdw>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1800" b="0" i="0" u="none" strike="noStrike" kern="1200" cap="none" spc="0" normalizeH="0" baseline="0" noProof="0">
              <a:ln>
                <a:noFill/>
              </a:ln>
              <a:solidFill>
                <a:srgbClr val="000000"/>
              </a:solidFill>
              <a:effectLst/>
              <a:uLnTx/>
              <a:uFillTx/>
              <a:latin typeface="+mn-ea"/>
              <a:ea typeface="+mn-ea"/>
              <a:cs typeface="+mn-cs"/>
            </a:endParaRPr>
          </a:p>
        </p:txBody>
      </p:sp>
      <p:grpSp>
        <p:nvGrpSpPr>
          <p:cNvPr id="33800" name="组合 38"/>
          <p:cNvGrpSpPr/>
          <p:nvPr>
            <p:custDataLst>
              <p:tags r:id="rId7"/>
            </p:custDataLst>
          </p:nvPr>
        </p:nvGrpSpPr>
        <p:grpSpPr>
          <a:xfrm>
            <a:off x="4729163" y="857250"/>
            <a:ext cx="2508250" cy="1533525"/>
            <a:chOff x="3347866" y="703956"/>
            <a:chExt cx="2507990" cy="1533988"/>
          </a:xfrm>
          <a:solidFill>
            <a:schemeClr val="accent4">
              <a:lumMod val="60000"/>
              <a:lumOff val="40000"/>
              <a:alpha val="90000"/>
            </a:schemeClr>
          </a:solidFill>
        </p:grpSpPr>
        <p:sp>
          <p:nvSpPr>
            <p:cNvPr id="33801" name="圆角矩形 59"/>
            <p:cNvSpPr/>
            <p:nvPr/>
          </p:nvSpPr>
          <p:spPr>
            <a:xfrm>
              <a:off x="3347866" y="703956"/>
              <a:ext cx="2507990" cy="1533988"/>
            </a:xfrm>
            <a:prstGeom prst="roundRect">
              <a:avLst>
                <a:gd name="adj" fmla="val 10000"/>
              </a:avLst>
            </a:prstGeom>
            <a:grpFill/>
            <a:ln w="9525" cap="flat" cmpd="sng">
              <a:solidFill>
                <a:srgbClr val="BBE0E3"/>
              </a:solidFill>
              <a:prstDash val="solid"/>
              <a:headEnd type="none" w="med" len="med"/>
              <a:tailEnd type="none" w="med" len="med"/>
            </a:ln>
          </p:spPr>
          <p:txBody>
            <a:bodyPr/>
            <a:lstStyle/>
            <a:p>
              <a:pPr marL="0" marR="0" lvl="0" indent="0" algn="l" defTabSz="914400" rtl="0" eaLnBrk="0" fontAlgn="auto" latinLnBrk="0" hangingPunct="0">
                <a:lnSpc>
                  <a:spcPct val="100000"/>
                </a:lnSpc>
                <a:spcBef>
                  <a:spcPts val="0"/>
                </a:spcBef>
                <a:spcAft>
                  <a:spcPts val="0"/>
                </a:spcAft>
                <a:buClrTx/>
                <a:buSzTx/>
                <a:buFontTx/>
                <a:buNone/>
                <a:defRPr/>
              </a:pPr>
              <a:endParaRPr kumimoji="0" sz="3200" b="1" i="0" u="none" strike="noStrike" kern="1200" cap="none" spc="0" normalizeH="0" baseline="0" noProof="0">
                <a:ln>
                  <a:noFill/>
                </a:ln>
                <a:solidFill>
                  <a:prstClr val="black"/>
                </a:solidFill>
                <a:effectLst/>
                <a:uLnTx/>
                <a:uFillTx/>
                <a:latin typeface="+mn-ea"/>
                <a:ea typeface="+mn-ea"/>
                <a:cs typeface="+mn-cs"/>
              </a:endParaRPr>
            </a:p>
          </p:txBody>
        </p:sp>
        <p:sp>
          <p:nvSpPr>
            <p:cNvPr id="33802" name="圆角矩形 10"/>
            <p:cNvSpPr/>
            <p:nvPr/>
          </p:nvSpPr>
          <p:spPr>
            <a:xfrm>
              <a:off x="3392795" y="748885"/>
              <a:ext cx="2418132" cy="1444130"/>
            </a:xfrm>
            <a:prstGeom prst="rect">
              <a:avLst/>
            </a:prstGeom>
            <a:grpFill/>
            <a:ln w="9525">
              <a:noFill/>
            </a:ln>
          </p:spPr>
          <p:txBody>
            <a:bodyPr lIns="137160" tIns="137160" rIns="137160" bIns="137160" anchor="ctr"/>
            <a:lstStyle/>
            <a:p>
              <a:pPr marL="0" marR="0" lvl="0" indent="0" algn="ctr" defTabSz="1600200" rtl="0" eaLnBrk="0" fontAlgn="auto" latinLnBrk="0" hangingPunct="0">
                <a:lnSpc>
                  <a:spcPct val="90000"/>
                </a:lnSpc>
                <a:spcBef>
                  <a:spcPts val="0"/>
                </a:spcBef>
                <a:spcAft>
                  <a:spcPct val="35000"/>
                </a:spcAft>
                <a:buClrTx/>
                <a:buSzTx/>
                <a:buFontTx/>
                <a:buNone/>
                <a:defRPr/>
              </a:pPr>
              <a:r>
                <a:rPr kumimoji="0" lang="zh-CN" altLang="en-US" sz="3200" b="1" i="0" u="none" strike="noStrike" kern="1200" cap="none" spc="0" normalizeH="0" baseline="0" noProof="0">
                  <a:ln>
                    <a:noFill/>
                  </a:ln>
                  <a:solidFill>
                    <a:srgbClr val="FF0000"/>
                  </a:solidFill>
                  <a:effectLst/>
                  <a:uLnTx/>
                  <a:uFillTx/>
                  <a:latin typeface="+mn-ea"/>
                  <a:ea typeface="+mn-ea"/>
                  <a:cs typeface="+mn-cs"/>
                </a:rPr>
                <a:t>孩子</a:t>
              </a:r>
              <a:r>
                <a:rPr kumimoji="0" lang="zh-CN" altLang="en-US" sz="3200" b="1" i="0" u="none" strike="noStrike" kern="1200" cap="none" spc="0" normalizeH="0" baseline="0" noProof="0">
                  <a:ln>
                    <a:noFill/>
                  </a:ln>
                  <a:solidFill>
                    <a:prstClr val="black"/>
                  </a:solidFill>
                  <a:effectLst/>
                  <a:uLnTx/>
                  <a:uFillTx/>
                  <a:latin typeface="+mn-ea"/>
                  <a:ea typeface="+mn-ea"/>
                  <a:cs typeface="+mn-cs"/>
                </a:rPr>
                <a:t>和父母沟通的技巧</a:t>
              </a:r>
              <a:endParaRPr kumimoji="0" lang="zh-CN" altLang="en-US" sz="3200" b="1" i="0" u="none" strike="noStrike" kern="1200" cap="none" spc="0" normalizeH="0" baseline="0" noProof="0">
                <a:ln>
                  <a:noFill/>
                </a:ln>
                <a:solidFill>
                  <a:prstClr val="black"/>
                </a:solidFill>
                <a:effectLst/>
                <a:uLnTx/>
                <a:uFillTx/>
                <a:latin typeface="+mn-ea"/>
                <a:ea typeface="+mn-ea"/>
                <a:cs typeface="+mn-cs"/>
              </a:endParaRPr>
            </a:p>
          </p:txBody>
        </p:sp>
      </p:grpSp>
      <p:sp>
        <p:nvSpPr>
          <p:cNvPr id="109578" name="圆角矩形 39"/>
          <p:cNvSpPr>
            <a:spLocks noChangeArrowheads="1"/>
          </p:cNvSpPr>
          <p:nvPr>
            <p:custDataLst>
              <p:tags r:id="rId8"/>
            </p:custDataLst>
          </p:nvPr>
        </p:nvSpPr>
        <p:spPr bwMode="auto">
          <a:xfrm>
            <a:off x="1524000" y="2857500"/>
            <a:ext cx="1504950" cy="955675"/>
          </a:xfrm>
          <a:prstGeom prst="roundRect">
            <a:avLst>
              <a:gd name="adj" fmla="val 10000"/>
            </a:avLst>
          </a:prstGeom>
          <a:gradFill rotWithShape="0">
            <a:gsLst>
              <a:gs pos="0">
                <a:srgbClr val="85AAAD"/>
              </a:gs>
              <a:gs pos="79999">
                <a:srgbClr val="AFDEE2"/>
              </a:gs>
              <a:gs pos="100000">
                <a:srgbClr val="AFE0E4"/>
              </a:gs>
            </a:gsLst>
            <a:lin ang="16200000"/>
          </a:gradFill>
          <a:ln>
            <a:noFill/>
          </a:ln>
          <a:effectLst>
            <a:outerShdw dist="23000" dir="5400000" rotWithShape="0">
              <a:srgbClr val="000000">
                <a:alpha val="34998"/>
              </a:srgbClr>
            </a:outerShdw>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1800" b="0" i="0" u="none" strike="noStrike" kern="1200" cap="none" spc="0" normalizeH="0" baseline="0" noProof="0">
              <a:ln>
                <a:noFill/>
              </a:ln>
              <a:solidFill>
                <a:srgbClr val="000000"/>
              </a:solidFill>
              <a:effectLst/>
              <a:uLnTx/>
              <a:uFillTx/>
              <a:latin typeface="+mn-ea"/>
              <a:ea typeface="+mn-ea"/>
              <a:cs typeface="+mn-cs"/>
            </a:endParaRPr>
          </a:p>
        </p:txBody>
      </p:sp>
      <p:grpSp>
        <p:nvGrpSpPr>
          <p:cNvPr id="33804" name="组合 40"/>
          <p:cNvGrpSpPr/>
          <p:nvPr>
            <p:custDataLst>
              <p:tags r:id="rId9"/>
            </p:custDataLst>
          </p:nvPr>
        </p:nvGrpSpPr>
        <p:grpSpPr>
          <a:xfrm>
            <a:off x="1533525" y="2628900"/>
            <a:ext cx="1504950" cy="1184275"/>
            <a:chOff x="170316" y="2675665"/>
            <a:chExt cx="1505053" cy="955708"/>
          </a:xfrm>
          <a:solidFill>
            <a:schemeClr val="accent4">
              <a:lumMod val="60000"/>
              <a:lumOff val="40000"/>
              <a:alpha val="90000"/>
            </a:schemeClr>
          </a:solidFill>
        </p:grpSpPr>
        <p:sp>
          <p:nvSpPr>
            <p:cNvPr id="33805" name="圆角矩形 57"/>
            <p:cNvSpPr/>
            <p:nvPr/>
          </p:nvSpPr>
          <p:spPr>
            <a:xfrm>
              <a:off x="170316" y="2675665"/>
              <a:ext cx="1505053" cy="955708"/>
            </a:xfrm>
            <a:prstGeom prst="roundRect">
              <a:avLst>
                <a:gd name="adj" fmla="val 10000"/>
              </a:avLst>
            </a:prstGeom>
            <a:grpFill/>
            <a:ln w="9525" cap="flat" cmpd="sng">
              <a:solidFill>
                <a:srgbClr val="BBE0E3"/>
              </a:solidFill>
              <a:prstDash val="solid"/>
              <a:headEnd type="none" w="med" len="med"/>
              <a:tailEnd type="none" w="med" len="med"/>
            </a:ln>
          </p:spPr>
          <p:txBody>
            <a:bodyPr/>
            <a:lstStyle/>
            <a:p>
              <a:pPr marL="0" marR="0" lvl="0" indent="0" algn="l" defTabSz="914400" rtl="0" eaLnBrk="0" fontAlgn="auto" latinLnBrk="0" hangingPunct="0">
                <a:lnSpc>
                  <a:spcPct val="100000"/>
                </a:lnSpc>
                <a:spcBef>
                  <a:spcPts val="0"/>
                </a:spcBef>
                <a:spcAft>
                  <a:spcPts val="0"/>
                </a:spcAft>
                <a:buClrTx/>
                <a:buSzTx/>
                <a:buFontTx/>
                <a:buNone/>
                <a:defRPr/>
              </a:pPr>
              <a:endParaRPr kumimoji="0" sz="3200" b="1" i="0" u="none" strike="noStrike" kern="1200" cap="none" spc="0" normalizeH="0" baseline="0" noProof="0">
                <a:ln>
                  <a:noFill/>
                </a:ln>
                <a:solidFill>
                  <a:prstClr val="black"/>
                </a:solidFill>
                <a:effectLst/>
                <a:uLnTx/>
                <a:uFillTx/>
                <a:latin typeface="+mn-ea"/>
                <a:ea typeface="+mn-ea"/>
                <a:cs typeface="+mn-cs"/>
              </a:endParaRPr>
            </a:p>
          </p:txBody>
        </p:sp>
        <p:sp>
          <p:nvSpPr>
            <p:cNvPr id="33806" name="圆角矩形 13"/>
            <p:cNvSpPr/>
            <p:nvPr/>
          </p:nvSpPr>
          <p:spPr>
            <a:xfrm>
              <a:off x="198308" y="2703657"/>
              <a:ext cx="1449069" cy="899724"/>
            </a:xfrm>
            <a:prstGeom prst="rect">
              <a:avLst/>
            </a:prstGeom>
            <a:grpFill/>
            <a:ln w="9525">
              <a:noFill/>
            </a:ln>
          </p:spPr>
          <p:txBody>
            <a:bodyPr lIns="106680" tIns="106680" rIns="106680" bIns="106680" anchor="ctr"/>
            <a:lstStyle/>
            <a:p>
              <a:pPr marL="0" marR="0" lvl="0" indent="0" algn="ctr" defTabSz="1244600" rtl="0" eaLnBrk="0" fontAlgn="auto" latinLnBrk="0" hangingPunct="0">
                <a:lnSpc>
                  <a:spcPct val="90000"/>
                </a:lnSpc>
                <a:spcBef>
                  <a:spcPts val="0"/>
                </a:spcBef>
                <a:spcAft>
                  <a:spcPct val="35000"/>
                </a:spcAft>
                <a:buClrTx/>
                <a:buSzTx/>
                <a:buFontTx/>
                <a:buNone/>
                <a:defRPr/>
              </a:pPr>
              <a:r>
                <a:rPr kumimoji="0" lang="zh-CN" altLang="en-US" sz="3200" b="1" i="0" u="none" strike="noStrike" kern="1200" cap="none" spc="0" normalizeH="0" baseline="0" noProof="0">
                  <a:ln>
                    <a:noFill/>
                  </a:ln>
                  <a:solidFill>
                    <a:srgbClr val="000000"/>
                  </a:solidFill>
                  <a:effectLst/>
                  <a:uLnTx/>
                  <a:uFillTx/>
                  <a:latin typeface="+mn-ea"/>
                  <a:ea typeface="+mn-ea"/>
                  <a:cs typeface="+mn-cs"/>
                </a:rPr>
                <a:t>关注</a:t>
              </a:r>
              <a:endParaRPr kumimoji="0" lang="zh-CN" altLang="en-US" sz="3200" b="1" i="0" u="none" strike="noStrike" kern="1200" cap="none" spc="0" normalizeH="0" baseline="0" noProof="0">
                <a:ln>
                  <a:noFill/>
                </a:ln>
                <a:solidFill>
                  <a:srgbClr val="000000"/>
                </a:solidFill>
                <a:effectLst/>
                <a:uLnTx/>
                <a:uFillTx/>
                <a:latin typeface="+mn-ea"/>
                <a:ea typeface="+mn-ea"/>
                <a:cs typeface="+mn-cs"/>
              </a:endParaRPr>
            </a:p>
            <a:p>
              <a:pPr marL="0" marR="0" lvl="0" indent="0" algn="ctr" defTabSz="1244600" rtl="0" eaLnBrk="0" fontAlgn="auto" latinLnBrk="0" hangingPunct="0">
                <a:lnSpc>
                  <a:spcPct val="90000"/>
                </a:lnSpc>
                <a:spcBef>
                  <a:spcPts val="0"/>
                </a:spcBef>
                <a:spcAft>
                  <a:spcPct val="35000"/>
                </a:spcAft>
                <a:buClrTx/>
                <a:buSzTx/>
                <a:buFontTx/>
                <a:buNone/>
                <a:defRPr/>
              </a:pPr>
              <a:r>
                <a:rPr kumimoji="0" lang="zh-CN" altLang="en-US" sz="3200" b="1" i="0" u="none" strike="noStrike" kern="1200" cap="none" spc="0" normalizeH="0" baseline="0" noProof="0">
                  <a:ln>
                    <a:noFill/>
                  </a:ln>
                  <a:solidFill>
                    <a:srgbClr val="000000"/>
                  </a:solidFill>
                  <a:effectLst/>
                  <a:uLnTx/>
                  <a:uFillTx/>
                  <a:latin typeface="+mn-ea"/>
                  <a:ea typeface="+mn-ea"/>
                  <a:cs typeface="+mn-cs"/>
                </a:rPr>
                <a:t>事实</a:t>
              </a:r>
              <a:endParaRPr kumimoji="0" lang="zh-CN" altLang="en-US" sz="3200" b="1" i="0" u="none" strike="noStrike" kern="1200" cap="none" spc="0" normalizeH="0" baseline="0" noProof="0">
                <a:ln>
                  <a:noFill/>
                </a:ln>
                <a:solidFill>
                  <a:srgbClr val="000000"/>
                </a:solidFill>
                <a:effectLst/>
                <a:uLnTx/>
                <a:uFillTx/>
                <a:latin typeface="+mn-ea"/>
                <a:ea typeface="+mn-ea"/>
                <a:cs typeface="+mn-cs"/>
              </a:endParaRPr>
            </a:p>
          </p:txBody>
        </p:sp>
      </p:grpSp>
      <p:sp>
        <p:nvSpPr>
          <p:cNvPr id="109580" name="圆角矩形 41"/>
          <p:cNvSpPr>
            <a:spLocks noChangeArrowheads="1"/>
          </p:cNvSpPr>
          <p:nvPr>
            <p:custDataLst>
              <p:tags r:id="rId10"/>
            </p:custDataLst>
          </p:nvPr>
        </p:nvSpPr>
        <p:spPr bwMode="auto">
          <a:xfrm>
            <a:off x="3363913" y="2857500"/>
            <a:ext cx="1504950" cy="955675"/>
          </a:xfrm>
          <a:prstGeom prst="roundRect">
            <a:avLst>
              <a:gd name="adj" fmla="val 10000"/>
            </a:avLst>
          </a:prstGeom>
          <a:gradFill rotWithShape="0">
            <a:gsLst>
              <a:gs pos="0">
                <a:srgbClr val="85AAAD"/>
              </a:gs>
              <a:gs pos="79999">
                <a:srgbClr val="AFDEE2"/>
              </a:gs>
              <a:gs pos="100000">
                <a:srgbClr val="AFE0E4"/>
              </a:gs>
            </a:gsLst>
            <a:lin ang="16200000"/>
          </a:gradFill>
          <a:ln>
            <a:noFill/>
          </a:ln>
          <a:effectLst>
            <a:outerShdw dist="23000" dir="5400000" rotWithShape="0">
              <a:srgbClr val="000000">
                <a:alpha val="34998"/>
              </a:srgbClr>
            </a:outerShdw>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1800" b="0" i="0" u="none" strike="noStrike" kern="1200" cap="none" spc="0" normalizeH="0" baseline="0" noProof="0">
              <a:ln>
                <a:noFill/>
              </a:ln>
              <a:solidFill>
                <a:srgbClr val="000000"/>
              </a:solidFill>
              <a:effectLst/>
              <a:uLnTx/>
              <a:uFillTx/>
              <a:latin typeface="+mn-ea"/>
              <a:ea typeface="+mn-ea"/>
              <a:cs typeface="+mn-cs"/>
            </a:endParaRPr>
          </a:p>
        </p:txBody>
      </p:sp>
      <p:grpSp>
        <p:nvGrpSpPr>
          <p:cNvPr id="33808" name="组合 42"/>
          <p:cNvGrpSpPr/>
          <p:nvPr>
            <p:custDataLst>
              <p:tags r:id="rId11"/>
            </p:custDataLst>
          </p:nvPr>
        </p:nvGrpSpPr>
        <p:grpSpPr>
          <a:xfrm>
            <a:off x="3392805" y="2628900"/>
            <a:ext cx="1504950" cy="1144905"/>
            <a:chOff x="2009826" y="2675665"/>
            <a:chExt cx="1505053" cy="955708"/>
          </a:xfrm>
          <a:solidFill>
            <a:schemeClr val="accent4">
              <a:lumMod val="60000"/>
              <a:lumOff val="40000"/>
              <a:alpha val="90000"/>
            </a:schemeClr>
          </a:solidFill>
        </p:grpSpPr>
        <p:sp>
          <p:nvSpPr>
            <p:cNvPr id="33809" name="圆角矩形 55"/>
            <p:cNvSpPr/>
            <p:nvPr/>
          </p:nvSpPr>
          <p:spPr>
            <a:xfrm>
              <a:off x="2009826" y="2675665"/>
              <a:ext cx="1505053" cy="955708"/>
            </a:xfrm>
            <a:prstGeom prst="roundRect">
              <a:avLst>
                <a:gd name="adj" fmla="val 10000"/>
              </a:avLst>
            </a:prstGeom>
            <a:grpFill/>
            <a:ln w="9525" cap="flat" cmpd="sng">
              <a:solidFill>
                <a:srgbClr val="BBE0E3"/>
              </a:solidFill>
              <a:prstDash val="solid"/>
              <a:headEnd type="none" w="med" len="med"/>
              <a:tailEnd type="none" w="med" len="med"/>
            </a:ln>
          </p:spPr>
          <p:txBody>
            <a:bodyPr/>
            <a:lstStyle/>
            <a:p>
              <a:pPr marL="0" marR="0" lvl="0" indent="0" algn="l" defTabSz="914400" rtl="0" eaLnBrk="0" fontAlgn="auto" latinLnBrk="0" hangingPunct="0">
                <a:lnSpc>
                  <a:spcPct val="100000"/>
                </a:lnSpc>
                <a:spcBef>
                  <a:spcPts val="0"/>
                </a:spcBef>
                <a:spcAft>
                  <a:spcPts val="0"/>
                </a:spcAft>
                <a:buClrTx/>
                <a:buSzTx/>
                <a:buFontTx/>
                <a:buNone/>
                <a:defRPr/>
              </a:pPr>
              <a:endParaRPr kumimoji="0" sz="3200" b="1" i="0" u="none" strike="noStrike" kern="1200" cap="none" spc="0" normalizeH="0" baseline="0" noProof="0">
                <a:ln>
                  <a:noFill/>
                </a:ln>
                <a:solidFill>
                  <a:prstClr val="black"/>
                </a:solidFill>
                <a:effectLst/>
                <a:uLnTx/>
                <a:uFillTx/>
                <a:latin typeface="+mn-ea"/>
                <a:ea typeface="+mn-ea"/>
                <a:cs typeface="+mn-cs"/>
              </a:endParaRPr>
            </a:p>
          </p:txBody>
        </p:sp>
        <p:sp>
          <p:nvSpPr>
            <p:cNvPr id="33810" name="圆角矩形 16"/>
            <p:cNvSpPr/>
            <p:nvPr/>
          </p:nvSpPr>
          <p:spPr>
            <a:xfrm>
              <a:off x="2037818" y="2703657"/>
              <a:ext cx="1449069" cy="899724"/>
            </a:xfrm>
            <a:prstGeom prst="rect">
              <a:avLst/>
            </a:prstGeom>
            <a:grpFill/>
            <a:ln w="9525">
              <a:noFill/>
            </a:ln>
          </p:spPr>
          <p:txBody>
            <a:bodyPr lIns="106680" tIns="106680" rIns="106680" bIns="106680" anchor="ctr"/>
            <a:lstStyle/>
            <a:p>
              <a:pPr marL="0" marR="0" lvl="0" indent="0" algn="ctr" defTabSz="1244600" rtl="0" eaLnBrk="0" fontAlgn="auto" latinLnBrk="0" hangingPunct="0">
                <a:lnSpc>
                  <a:spcPct val="90000"/>
                </a:lnSpc>
                <a:spcBef>
                  <a:spcPts val="0"/>
                </a:spcBef>
                <a:spcAft>
                  <a:spcPct val="35000"/>
                </a:spcAft>
                <a:buClrTx/>
                <a:buSzTx/>
                <a:buFontTx/>
                <a:buNone/>
                <a:defRPr/>
              </a:pPr>
              <a:r>
                <a:rPr kumimoji="0" lang="zh-CN" altLang="en-US" sz="3200" b="1" i="0" u="none" strike="noStrike" kern="1200" cap="none" spc="0" normalizeH="0" baseline="0" noProof="0">
                  <a:ln>
                    <a:noFill/>
                  </a:ln>
                  <a:solidFill>
                    <a:srgbClr val="000000"/>
                  </a:solidFill>
                  <a:effectLst/>
                  <a:uLnTx/>
                  <a:uFillTx/>
                  <a:latin typeface="+mn-ea"/>
                  <a:ea typeface="+mn-ea"/>
                  <a:cs typeface="+mn-cs"/>
                </a:rPr>
                <a:t>把握</a:t>
              </a:r>
              <a:endParaRPr kumimoji="0" lang="zh-CN" altLang="en-US" sz="3200" b="1" i="0" u="none" strike="noStrike" kern="1200" cap="none" spc="0" normalizeH="0" baseline="0" noProof="0">
                <a:ln>
                  <a:noFill/>
                </a:ln>
                <a:solidFill>
                  <a:srgbClr val="000000"/>
                </a:solidFill>
                <a:effectLst/>
                <a:uLnTx/>
                <a:uFillTx/>
                <a:latin typeface="+mn-ea"/>
                <a:ea typeface="+mn-ea"/>
                <a:cs typeface="+mn-cs"/>
              </a:endParaRPr>
            </a:p>
            <a:p>
              <a:pPr marL="0" marR="0" lvl="0" indent="0" algn="ctr" defTabSz="1244600" rtl="0" eaLnBrk="0" fontAlgn="auto" latinLnBrk="0" hangingPunct="0">
                <a:lnSpc>
                  <a:spcPct val="90000"/>
                </a:lnSpc>
                <a:spcBef>
                  <a:spcPts val="0"/>
                </a:spcBef>
                <a:spcAft>
                  <a:spcPct val="35000"/>
                </a:spcAft>
                <a:buClrTx/>
                <a:buSzTx/>
                <a:buFontTx/>
                <a:buNone/>
                <a:defRPr/>
              </a:pPr>
              <a:r>
                <a:rPr kumimoji="0" lang="zh-CN" altLang="en-US" sz="3200" b="1" i="0" u="none" strike="noStrike" kern="1200" cap="none" spc="0" normalizeH="0" baseline="0" noProof="0">
                  <a:ln>
                    <a:noFill/>
                  </a:ln>
                  <a:solidFill>
                    <a:srgbClr val="000000"/>
                  </a:solidFill>
                  <a:effectLst/>
                  <a:uLnTx/>
                  <a:uFillTx/>
                  <a:latin typeface="+mn-ea"/>
                  <a:ea typeface="+mn-ea"/>
                  <a:cs typeface="+mn-cs"/>
                </a:rPr>
                <a:t>时机</a:t>
              </a:r>
              <a:endParaRPr kumimoji="0" lang="zh-CN" altLang="en-US" sz="3200" b="1" i="0" u="none" strike="noStrike" kern="1200" cap="none" spc="0" normalizeH="0" baseline="0" noProof="0">
                <a:ln>
                  <a:noFill/>
                </a:ln>
                <a:solidFill>
                  <a:srgbClr val="000000"/>
                </a:solidFill>
                <a:effectLst/>
                <a:uLnTx/>
                <a:uFillTx/>
                <a:latin typeface="+mn-ea"/>
                <a:ea typeface="+mn-ea"/>
                <a:cs typeface="+mn-cs"/>
              </a:endParaRPr>
            </a:p>
          </p:txBody>
        </p:sp>
      </p:grpSp>
      <p:sp>
        <p:nvSpPr>
          <p:cNvPr id="109582" name="圆角矩形 43"/>
          <p:cNvSpPr>
            <a:spLocks noChangeArrowheads="1"/>
          </p:cNvSpPr>
          <p:nvPr>
            <p:custDataLst>
              <p:tags r:id="rId12"/>
            </p:custDataLst>
          </p:nvPr>
        </p:nvSpPr>
        <p:spPr bwMode="auto">
          <a:xfrm>
            <a:off x="5202238" y="2857500"/>
            <a:ext cx="1504950" cy="955675"/>
          </a:xfrm>
          <a:prstGeom prst="roundRect">
            <a:avLst>
              <a:gd name="adj" fmla="val 10000"/>
            </a:avLst>
          </a:prstGeom>
          <a:gradFill rotWithShape="0">
            <a:gsLst>
              <a:gs pos="0">
                <a:srgbClr val="85AAAD"/>
              </a:gs>
              <a:gs pos="79999">
                <a:srgbClr val="AFDEE2"/>
              </a:gs>
              <a:gs pos="100000">
                <a:srgbClr val="AFE0E4"/>
              </a:gs>
            </a:gsLst>
            <a:lin ang="16200000"/>
          </a:gradFill>
          <a:ln>
            <a:noFill/>
          </a:ln>
          <a:effectLst>
            <a:outerShdw dist="23000" dir="5400000" rotWithShape="0">
              <a:srgbClr val="000000">
                <a:alpha val="34998"/>
              </a:srgbClr>
            </a:outerShdw>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1800" b="0" i="0" u="none" strike="noStrike" kern="1200" cap="none" spc="0" normalizeH="0" baseline="0" noProof="0">
              <a:ln>
                <a:noFill/>
              </a:ln>
              <a:solidFill>
                <a:srgbClr val="000000"/>
              </a:solidFill>
              <a:effectLst/>
              <a:uLnTx/>
              <a:uFillTx/>
              <a:latin typeface="+mn-ea"/>
              <a:ea typeface="+mn-ea"/>
              <a:cs typeface="+mn-cs"/>
            </a:endParaRPr>
          </a:p>
        </p:txBody>
      </p:sp>
      <p:grpSp>
        <p:nvGrpSpPr>
          <p:cNvPr id="33812" name="组合 44"/>
          <p:cNvGrpSpPr/>
          <p:nvPr>
            <p:custDataLst>
              <p:tags r:id="rId13"/>
            </p:custDataLst>
          </p:nvPr>
        </p:nvGrpSpPr>
        <p:grpSpPr>
          <a:xfrm>
            <a:off x="5231130" y="2664460"/>
            <a:ext cx="1504950" cy="1139190"/>
            <a:chOff x="3849335" y="2675665"/>
            <a:chExt cx="1505053" cy="955708"/>
          </a:xfrm>
          <a:solidFill>
            <a:schemeClr val="accent4">
              <a:lumMod val="60000"/>
              <a:lumOff val="40000"/>
              <a:alpha val="90000"/>
            </a:schemeClr>
          </a:solidFill>
        </p:grpSpPr>
        <p:sp>
          <p:nvSpPr>
            <p:cNvPr id="33813" name="圆角矩形 53"/>
            <p:cNvSpPr/>
            <p:nvPr/>
          </p:nvSpPr>
          <p:spPr>
            <a:xfrm>
              <a:off x="3849335" y="2675665"/>
              <a:ext cx="1505053" cy="955708"/>
            </a:xfrm>
            <a:prstGeom prst="roundRect">
              <a:avLst>
                <a:gd name="adj" fmla="val 10000"/>
              </a:avLst>
            </a:prstGeom>
            <a:grpFill/>
            <a:ln w="9525" cap="flat" cmpd="sng">
              <a:solidFill>
                <a:srgbClr val="BBE0E3"/>
              </a:solidFill>
              <a:prstDash val="solid"/>
              <a:headEnd type="none" w="med" len="med"/>
              <a:tailEnd type="none" w="med" len="med"/>
            </a:ln>
          </p:spPr>
          <p:txBody>
            <a:bodyPr/>
            <a:lstStyle/>
            <a:p>
              <a:pPr marL="0" marR="0" lvl="0" indent="0" algn="l" defTabSz="914400" rtl="0" eaLnBrk="0" fontAlgn="auto" latinLnBrk="0" hangingPunct="0">
                <a:lnSpc>
                  <a:spcPct val="100000"/>
                </a:lnSpc>
                <a:spcBef>
                  <a:spcPts val="0"/>
                </a:spcBef>
                <a:spcAft>
                  <a:spcPts val="0"/>
                </a:spcAft>
                <a:buClrTx/>
                <a:buSzTx/>
                <a:buFontTx/>
                <a:buNone/>
                <a:defRPr/>
              </a:pPr>
              <a:endParaRPr kumimoji="0" sz="3200" b="1" i="0" u="none" strike="noStrike" kern="1200" cap="none" spc="0" normalizeH="0" baseline="0" noProof="0">
                <a:ln>
                  <a:noFill/>
                </a:ln>
                <a:solidFill>
                  <a:prstClr val="black"/>
                </a:solidFill>
                <a:effectLst/>
                <a:uLnTx/>
                <a:uFillTx/>
                <a:latin typeface="+mn-ea"/>
                <a:ea typeface="+mn-ea"/>
                <a:cs typeface="+mn-cs"/>
              </a:endParaRPr>
            </a:p>
          </p:txBody>
        </p:sp>
        <p:sp>
          <p:nvSpPr>
            <p:cNvPr id="33814" name="圆角矩形 19"/>
            <p:cNvSpPr/>
            <p:nvPr/>
          </p:nvSpPr>
          <p:spPr>
            <a:xfrm>
              <a:off x="3877327" y="2703657"/>
              <a:ext cx="1449069" cy="899724"/>
            </a:xfrm>
            <a:prstGeom prst="rect">
              <a:avLst/>
            </a:prstGeom>
            <a:grpFill/>
            <a:ln w="9525">
              <a:noFill/>
            </a:ln>
          </p:spPr>
          <p:txBody>
            <a:bodyPr lIns="106680" tIns="106680" rIns="106680" bIns="106680" anchor="ctr"/>
            <a:lstStyle/>
            <a:p>
              <a:pPr marL="0" marR="0" lvl="0" indent="0" algn="ctr" defTabSz="1244600" rtl="0" eaLnBrk="0" fontAlgn="auto" latinLnBrk="0" hangingPunct="0">
                <a:lnSpc>
                  <a:spcPct val="90000"/>
                </a:lnSpc>
                <a:spcBef>
                  <a:spcPts val="0"/>
                </a:spcBef>
                <a:spcAft>
                  <a:spcPct val="35000"/>
                </a:spcAft>
                <a:buClrTx/>
                <a:buSzTx/>
                <a:buFontTx/>
                <a:buNone/>
                <a:defRPr/>
              </a:pPr>
              <a:r>
                <a:rPr kumimoji="0" lang="zh-CN" altLang="en-US" sz="3200" b="1" i="0" u="none" strike="noStrike" kern="1200" cap="none" spc="0" normalizeH="0" baseline="0" noProof="0">
                  <a:ln>
                    <a:noFill/>
                  </a:ln>
                  <a:solidFill>
                    <a:srgbClr val="000000"/>
                  </a:solidFill>
                  <a:effectLst/>
                  <a:uLnTx/>
                  <a:uFillTx/>
                  <a:latin typeface="+mn-ea"/>
                  <a:ea typeface="+mn-ea"/>
                  <a:cs typeface="+mn-cs"/>
                </a:rPr>
                <a:t>留意</a:t>
              </a:r>
              <a:endParaRPr kumimoji="0" lang="zh-CN" altLang="en-US" sz="3200" b="1" i="0" u="none" strike="noStrike" kern="1200" cap="none" spc="0" normalizeH="0" baseline="0" noProof="0">
                <a:ln>
                  <a:noFill/>
                </a:ln>
                <a:solidFill>
                  <a:srgbClr val="000000"/>
                </a:solidFill>
                <a:effectLst/>
                <a:uLnTx/>
                <a:uFillTx/>
                <a:latin typeface="+mn-ea"/>
                <a:ea typeface="+mn-ea"/>
                <a:cs typeface="+mn-cs"/>
              </a:endParaRPr>
            </a:p>
            <a:p>
              <a:pPr marL="0" marR="0" lvl="0" indent="0" algn="ctr" defTabSz="1244600" rtl="0" eaLnBrk="0" fontAlgn="auto" latinLnBrk="0" hangingPunct="0">
                <a:lnSpc>
                  <a:spcPct val="90000"/>
                </a:lnSpc>
                <a:spcBef>
                  <a:spcPts val="0"/>
                </a:spcBef>
                <a:spcAft>
                  <a:spcPct val="35000"/>
                </a:spcAft>
                <a:buClrTx/>
                <a:buSzTx/>
                <a:buFontTx/>
                <a:buNone/>
                <a:defRPr/>
              </a:pPr>
              <a:r>
                <a:rPr kumimoji="0" lang="zh-CN" altLang="en-US" sz="3200" b="1" i="0" u="none" strike="noStrike" kern="1200" cap="none" spc="0" normalizeH="0" baseline="0" noProof="0">
                  <a:ln>
                    <a:noFill/>
                  </a:ln>
                  <a:solidFill>
                    <a:srgbClr val="000000"/>
                  </a:solidFill>
                  <a:effectLst/>
                  <a:uLnTx/>
                  <a:uFillTx/>
                  <a:latin typeface="+mn-ea"/>
                  <a:ea typeface="+mn-ea"/>
                  <a:cs typeface="+mn-cs"/>
                </a:rPr>
                <a:t>态度</a:t>
              </a:r>
              <a:endParaRPr kumimoji="0" lang="zh-CN" altLang="en-US" sz="3200" b="1" i="0" u="none" strike="noStrike" kern="1200" cap="none" spc="0" normalizeH="0" baseline="0" noProof="0">
                <a:ln>
                  <a:noFill/>
                </a:ln>
                <a:solidFill>
                  <a:srgbClr val="000000"/>
                </a:solidFill>
                <a:effectLst/>
                <a:uLnTx/>
                <a:uFillTx/>
                <a:latin typeface="+mn-ea"/>
                <a:ea typeface="+mn-ea"/>
                <a:cs typeface="+mn-cs"/>
              </a:endParaRPr>
            </a:p>
          </p:txBody>
        </p:sp>
      </p:grpSp>
      <p:sp>
        <p:nvSpPr>
          <p:cNvPr id="109584" name="圆角矩形 45"/>
          <p:cNvSpPr>
            <a:spLocks noChangeArrowheads="1"/>
          </p:cNvSpPr>
          <p:nvPr>
            <p:custDataLst>
              <p:tags r:id="rId14"/>
            </p:custDataLst>
          </p:nvPr>
        </p:nvSpPr>
        <p:spPr bwMode="auto">
          <a:xfrm>
            <a:off x="7042150" y="2857500"/>
            <a:ext cx="1504950" cy="955675"/>
          </a:xfrm>
          <a:prstGeom prst="roundRect">
            <a:avLst>
              <a:gd name="adj" fmla="val 10000"/>
            </a:avLst>
          </a:prstGeom>
          <a:gradFill rotWithShape="0">
            <a:gsLst>
              <a:gs pos="0">
                <a:srgbClr val="85AAAD"/>
              </a:gs>
              <a:gs pos="79999">
                <a:srgbClr val="AFDEE2"/>
              </a:gs>
              <a:gs pos="100000">
                <a:srgbClr val="AFE0E4"/>
              </a:gs>
            </a:gsLst>
            <a:lin ang="16200000"/>
          </a:gradFill>
          <a:ln>
            <a:noFill/>
          </a:ln>
          <a:effectLst>
            <a:outerShdw dist="23000" dir="5400000" rotWithShape="0">
              <a:srgbClr val="000000">
                <a:alpha val="34998"/>
              </a:srgbClr>
            </a:outerShdw>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1800" b="0" i="0" u="none" strike="noStrike" kern="1200" cap="none" spc="0" normalizeH="0" baseline="0" noProof="0">
              <a:ln>
                <a:noFill/>
              </a:ln>
              <a:solidFill>
                <a:srgbClr val="000000"/>
              </a:solidFill>
              <a:effectLst/>
              <a:uLnTx/>
              <a:uFillTx/>
              <a:latin typeface="+mn-ea"/>
              <a:ea typeface="+mn-ea"/>
              <a:cs typeface="+mn-cs"/>
            </a:endParaRPr>
          </a:p>
        </p:txBody>
      </p:sp>
      <p:grpSp>
        <p:nvGrpSpPr>
          <p:cNvPr id="33816" name="组合 46"/>
          <p:cNvGrpSpPr/>
          <p:nvPr>
            <p:custDataLst>
              <p:tags r:id="rId15"/>
            </p:custDataLst>
          </p:nvPr>
        </p:nvGrpSpPr>
        <p:grpSpPr>
          <a:xfrm>
            <a:off x="7069455" y="2628900"/>
            <a:ext cx="1504950" cy="1202055"/>
            <a:chOff x="5688844" y="2675665"/>
            <a:chExt cx="1505053" cy="955708"/>
          </a:xfrm>
          <a:solidFill>
            <a:schemeClr val="accent4">
              <a:lumMod val="60000"/>
              <a:lumOff val="40000"/>
              <a:alpha val="90000"/>
            </a:schemeClr>
          </a:solidFill>
        </p:grpSpPr>
        <p:sp>
          <p:nvSpPr>
            <p:cNvPr id="33817" name="圆角矩形 51"/>
            <p:cNvSpPr/>
            <p:nvPr/>
          </p:nvSpPr>
          <p:spPr>
            <a:xfrm>
              <a:off x="5688844" y="2675665"/>
              <a:ext cx="1505053" cy="955708"/>
            </a:xfrm>
            <a:prstGeom prst="roundRect">
              <a:avLst>
                <a:gd name="adj" fmla="val 10000"/>
              </a:avLst>
            </a:prstGeom>
            <a:grpFill/>
            <a:ln w="9525" cap="flat" cmpd="sng">
              <a:solidFill>
                <a:srgbClr val="BBE0E3"/>
              </a:solidFill>
              <a:prstDash val="solid"/>
              <a:headEnd type="none" w="med" len="med"/>
              <a:tailEnd type="none" w="med" len="med"/>
            </a:ln>
          </p:spPr>
          <p:txBody>
            <a:bodyPr/>
            <a:lstStyle/>
            <a:p>
              <a:pPr marL="0" marR="0" lvl="0" indent="0" algn="l" defTabSz="914400" rtl="0" eaLnBrk="0" fontAlgn="auto" latinLnBrk="0" hangingPunct="0">
                <a:lnSpc>
                  <a:spcPct val="100000"/>
                </a:lnSpc>
                <a:spcBef>
                  <a:spcPts val="0"/>
                </a:spcBef>
                <a:spcAft>
                  <a:spcPts val="0"/>
                </a:spcAft>
                <a:buClrTx/>
                <a:buSzTx/>
                <a:buFontTx/>
                <a:buNone/>
                <a:defRPr/>
              </a:pPr>
              <a:endParaRPr kumimoji="0" sz="3200" b="1" i="0" u="none" strike="noStrike" kern="1200" cap="none" spc="0" normalizeH="0" baseline="0" noProof="0">
                <a:ln>
                  <a:noFill/>
                </a:ln>
                <a:solidFill>
                  <a:prstClr val="black"/>
                </a:solidFill>
                <a:effectLst/>
                <a:uLnTx/>
                <a:uFillTx/>
                <a:latin typeface="+mn-ea"/>
                <a:ea typeface="+mn-ea"/>
                <a:cs typeface="+mn-cs"/>
              </a:endParaRPr>
            </a:p>
          </p:txBody>
        </p:sp>
        <p:sp>
          <p:nvSpPr>
            <p:cNvPr id="33818" name="圆角矩形 22"/>
            <p:cNvSpPr/>
            <p:nvPr/>
          </p:nvSpPr>
          <p:spPr>
            <a:xfrm>
              <a:off x="5716836" y="2703657"/>
              <a:ext cx="1449069" cy="899724"/>
            </a:xfrm>
            <a:prstGeom prst="rect">
              <a:avLst/>
            </a:prstGeom>
            <a:grpFill/>
            <a:ln w="9525">
              <a:noFill/>
            </a:ln>
          </p:spPr>
          <p:txBody>
            <a:bodyPr lIns="106680" tIns="106680" rIns="106680" bIns="106680" anchor="ctr"/>
            <a:lstStyle/>
            <a:p>
              <a:pPr marL="0" marR="0" lvl="0" indent="0" algn="ctr" defTabSz="1244600" rtl="0" eaLnBrk="0" fontAlgn="auto" latinLnBrk="0" hangingPunct="0">
                <a:lnSpc>
                  <a:spcPct val="90000"/>
                </a:lnSpc>
                <a:spcBef>
                  <a:spcPts val="0"/>
                </a:spcBef>
                <a:spcAft>
                  <a:spcPct val="35000"/>
                </a:spcAft>
                <a:buClrTx/>
                <a:buSzTx/>
                <a:buFontTx/>
                <a:buNone/>
                <a:defRPr/>
              </a:pPr>
              <a:r>
                <a:rPr kumimoji="0" lang="zh-CN" altLang="en-US" sz="3200" b="1" i="0" u="none" strike="noStrike" kern="1200" cap="none" spc="0" normalizeH="0" baseline="0" noProof="0">
                  <a:ln>
                    <a:noFill/>
                  </a:ln>
                  <a:solidFill>
                    <a:srgbClr val="000000"/>
                  </a:solidFill>
                  <a:effectLst/>
                  <a:uLnTx/>
                  <a:uFillTx/>
                  <a:latin typeface="+mn-ea"/>
                  <a:ea typeface="+mn-ea"/>
                  <a:cs typeface="+mn-cs"/>
                </a:rPr>
                <a:t>选择</a:t>
              </a:r>
              <a:endParaRPr kumimoji="0" lang="zh-CN" altLang="en-US" sz="3200" b="1" i="0" u="none" strike="noStrike" kern="1200" cap="none" spc="0" normalizeH="0" baseline="0" noProof="0">
                <a:ln>
                  <a:noFill/>
                </a:ln>
                <a:solidFill>
                  <a:srgbClr val="000000"/>
                </a:solidFill>
                <a:effectLst/>
                <a:uLnTx/>
                <a:uFillTx/>
                <a:latin typeface="+mn-ea"/>
                <a:ea typeface="+mn-ea"/>
                <a:cs typeface="+mn-cs"/>
              </a:endParaRPr>
            </a:p>
            <a:p>
              <a:pPr marL="0" marR="0" lvl="0" indent="0" algn="ctr" defTabSz="1244600" rtl="0" eaLnBrk="0" fontAlgn="auto" latinLnBrk="0" hangingPunct="0">
                <a:lnSpc>
                  <a:spcPct val="90000"/>
                </a:lnSpc>
                <a:spcBef>
                  <a:spcPts val="0"/>
                </a:spcBef>
                <a:spcAft>
                  <a:spcPct val="35000"/>
                </a:spcAft>
                <a:buClrTx/>
                <a:buSzTx/>
                <a:buFontTx/>
                <a:buNone/>
                <a:defRPr/>
              </a:pPr>
              <a:r>
                <a:rPr kumimoji="0" lang="zh-CN" altLang="en-US" sz="3200" b="1" i="0" u="none" strike="noStrike" kern="1200" cap="none" spc="0" normalizeH="0" baseline="0" noProof="0">
                  <a:ln>
                    <a:noFill/>
                  </a:ln>
                  <a:solidFill>
                    <a:srgbClr val="000000"/>
                  </a:solidFill>
                  <a:effectLst/>
                  <a:uLnTx/>
                  <a:uFillTx/>
                  <a:latin typeface="+mn-ea"/>
                  <a:ea typeface="+mn-ea"/>
                  <a:cs typeface="+mn-cs"/>
                </a:rPr>
                <a:t>方式</a:t>
              </a:r>
              <a:endParaRPr kumimoji="0" lang="zh-CN" altLang="en-US" sz="3200" b="1" i="0" u="none" strike="noStrike" kern="1200" cap="none" spc="0" normalizeH="0" baseline="0" noProof="0">
                <a:ln>
                  <a:noFill/>
                </a:ln>
                <a:solidFill>
                  <a:srgbClr val="000000"/>
                </a:solidFill>
                <a:effectLst/>
                <a:uLnTx/>
                <a:uFillTx/>
                <a:latin typeface="+mn-ea"/>
                <a:ea typeface="+mn-ea"/>
                <a:cs typeface="+mn-cs"/>
              </a:endParaRPr>
            </a:p>
          </p:txBody>
        </p:sp>
      </p:grpSp>
      <p:sp>
        <p:nvSpPr>
          <p:cNvPr id="109586" name="圆角矩形 47"/>
          <p:cNvSpPr>
            <a:spLocks noChangeArrowheads="1"/>
          </p:cNvSpPr>
          <p:nvPr>
            <p:custDataLst>
              <p:tags r:id="rId16"/>
            </p:custDataLst>
          </p:nvPr>
        </p:nvSpPr>
        <p:spPr bwMode="auto">
          <a:xfrm>
            <a:off x="8882063" y="2857500"/>
            <a:ext cx="1504950" cy="955675"/>
          </a:xfrm>
          <a:prstGeom prst="roundRect">
            <a:avLst>
              <a:gd name="adj" fmla="val 10000"/>
            </a:avLst>
          </a:prstGeom>
          <a:gradFill rotWithShape="0">
            <a:gsLst>
              <a:gs pos="0">
                <a:srgbClr val="85AAAD"/>
              </a:gs>
              <a:gs pos="79999">
                <a:srgbClr val="AFDEE2"/>
              </a:gs>
              <a:gs pos="100000">
                <a:srgbClr val="AFE0E4"/>
              </a:gs>
            </a:gsLst>
            <a:lin ang="16200000"/>
          </a:gradFill>
          <a:ln>
            <a:noFill/>
          </a:ln>
          <a:effectLst>
            <a:outerShdw dist="23000" dir="5400000" rotWithShape="0">
              <a:srgbClr val="000000">
                <a:alpha val="34998"/>
              </a:srgbClr>
            </a:outerShdw>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1800" b="0" i="0" u="none" strike="noStrike" kern="1200" cap="none" spc="0" normalizeH="0" baseline="0" noProof="0">
              <a:ln>
                <a:noFill/>
              </a:ln>
              <a:solidFill>
                <a:srgbClr val="000000"/>
              </a:solidFill>
              <a:effectLst/>
              <a:uLnTx/>
              <a:uFillTx/>
              <a:latin typeface="+mn-ea"/>
              <a:ea typeface="+mn-ea"/>
              <a:cs typeface="+mn-cs"/>
            </a:endParaRPr>
          </a:p>
        </p:txBody>
      </p:sp>
      <p:grpSp>
        <p:nvGrpSpPr>
          <p:cNvPr id="33820" name="组合 48"/>
          <p:cNvGrpSpPr/>
          <p:nvPr>
            <p:custDataLst>
              <p:tags r:id="rId17"/>
            </p:custDataLst>
          </p:nvPr>
        </p:nvGrpSpPr>
        <p:grpSpPr>
          <a:xfrm>
            <a:off x="8898255" y="2662555"/>
            <a:ext cx="1504950" cy="1179195"/>
            <a:chOff x="7528354" y="2675665"/>
            <a:chExt cx="1505053" cy="955708"/>
          </a:xfrm>
          <a:solidFill>
            <a:schemeClr val="accent4">
              <a:lumMod val="60000"/>
              <a:lumOff val="40000"/>
              <a:alpha val="90000"/>
            </a:schemeClr>
          </a:solidFill>
        </p:grpSpPr>
        <p:sp>
          <p:nvSpPr>
            <p:cNvPr id="33821" name="圆角矩形 49"/>
            <p:cNvSpPr/>
            <p:nvPr/>
          </p:nvSpPr>
          <p:spPr>
            <a:xfrm>
              <a:off x="7528354" y="2675665"/>
              <a:ext cx="1505053" cy="955708"/>
            </a:xfrm>
            <a:prstGeom prst="roundRect">
              <a:avLst>
                <a:gd name="adj" fmla="val 10000"/>
              </a:avLst>
            </a:prstGeom>
            <a:grpFill/>
            <a:ln w="9525" cap="flat" cmpd="sng">
              <a:solidFill>
                <a:srgbClr val="BBE0E3"/>
              </a:solidFill>
              <a:prstDash val="solid"/>
              <a:headEnd type="none" w="med" len="med"/>
              <a:tailEnd type="none" w="med" len="med"/>
            </a:ln>
          </p:spPr>
          <p:txBody>
            <a:bodyPr/>
            <a:lstStyle/>
            <a:p>
              <a:pPr marL="0" marR="0" lvl="0" indent="0" algn="l" defTabSz="914400" rtl="0" eaLnBrk="0" fontAlgn="auto" latinLnBrk="0" hangingPunct="0">
                <a:lnSpc>
                  <a:spcPct val="100000"/>
                </a:lnSpc>
                <a:spcBef>
                  <a:spcPts val="0"/>
                </a:spcBef>
                <a:spcAft>
                  <a:spcPts val="0"/>
                </a:spcAft>
                <a:buClrTx/>
                <a:buSzTx/>
                <a:buFontTx/>
                <a:buNone/>
                <a:defRPr/>
              </a:pPr>
              <a:endParaRPr kumimoji="0" sz="3200" b="1" i="0" u="none" strike="noStrike" kern="1200" cap="none" spc="0" normalizeH="0" baseline="0" noProof="0">
                <a:ln>
                  <a:noFill/>
                </a:ln>
                <a:solidFill>
                  <a:prstClr val="black"/>
                </a:solidFill>
                <a:effectLst/>
                <a:uLnTx/>
                <a:uFillTx/>
                <a:latin typeface="+mn-ea"/>
                <a:ea typeface="+mn-ea"/>
                <a:cs typeface="+mn-cs"/>
              </a:endParaRPr>
            </a:p>
          </p:txBody>
        </p:sp>
        <p:sp>
          <p:nvSpPr>
            <p:cNvPr id="33822" name="圆角矩形 25"/>
            <p:cNvSpPr/>
            <p:nvPr/>
          </p:nvSpPr>
          <p:spPr>
            <a:xfrm>
              <a:off x="7556346" y="2703657"/>
              <a:ext cx="1449069" cy="899724"/>
            </a:xfrm>
            <a:prstGeom prst="rect">
              <a:avLst/>
            </a:prstGeom>
            <a:grpFill/>
            <a:ln w="9525">
              <a:noFill/>
            </a:ln>
          </p:spPr>
          <p:txBody>
            <a:bodyPr lIns="106680" tIns="106680" rIns="106680" bIns="106680" anchor="ctr"/>
            <a:lstStyle/>
            <a:p>
              <a:pPr marL="0" marR="0" lvl="0" indent="0" algn="ctr" defTabSz="1244600" rtl="0" eaLnBrk="0" fontAlgn="auto" latinLnBrk="0" hangingPunct="0">
                <a:lnSpc>
                  <a:spcPct val="90000"/>
                </a:lnSpc>
                <a:spcBef>
                  <a:spcPts val="0"/>
                </a:spcBef>
                <a:spcAft>
                  <a:spcPct val="35000"/>
                </a:spcAft>
                <a:buClrTx/>
                <a:buSzTx/>
                <a:buFontTx/>
                <a:buNone/>
                <a:defRPr/>
              </a:pPr>
              <a:r>
                <a:rPr kumimoji="0" lang="zh-CN" altLang="en-US" sz="3200" b="1" i="0" u="none" strike="noStrike" kern="1200" cap="none" spc="0" normalizeH="0" baseline="0" noProof="0">
                  <a:ln>
                    <a:noFill/>
                  </a:ln>
                  <a:solidFill>
                    <a:srgbClr val="000000"/>
                  </a:solidFill>
                  <a:effectLst/>
                  <a:uLnTx/>
                  <a:uFillTx/>
                  <a:latin typeface="+mn-ea"/>
                  <a:ea typeface="+mn-ea"/>
                  <a:cs typeface="+mn-cs"/>
                </a:rPr>
                <a:t>考虑</a:t>
              </a:r>
              <a:endParaRPr kumimoji="0" lang="zh-CN" altLang="en-US" sz="3200" b="1" i="0" u="none" strike="noStrike" kern="1200" cap="none" spc="0" normalizeH="0" baseline="0" noProof="0">
                <a:ln>
                  <a:noFill/>
                </a:ln>
                <a:solidFill>
                  <a:srgbClr val="000000"/>
                </a:solidFill>
                <a:effectLst/>
                <a:uLnTx/>
                <a:uFillTx/>
                <a:latin typeface="+mn-ea"/>
                <a:ea typeface="+mn-ea"/>
                <a:cs typeface="+mn-cs"/>
              </a:endParaRPr>
            </a:p>
            <a:p>
              <a:pPr marL="0" marR="0" lvl="0" indent="0" algn="ctr" defTabSz="1244600" rtl="0" eaLnBrk="0" fontAlgn="auto" latinLnBrk="0" hangingPunct="0">
                <a:lnSpc>
                  <a:spcPct val="90000"/>
                </a:lnSpc>
                <a:spcBef>
                  <a:spcPts val="0"/>
                </a:spcBef>
                <a:spcAft>
                  <a:spcPct val="35000"/>
                </a:spcAft>
                <a:buClrTx/>
                <a:buSzTx/>
                <a:buFontTx/>
                <a:buNone/>
                <a:defRPr/>
              </a:pPr>
              <a:r>
                <a:rPr kumimoji="0" lang="zh-CN" altLang="en-US" sz="3200" b="1" i="0" u="none" strike="noStrike" kern="1200" cap="none" spc="0" normalizeH="0" baseline="0" noProof="0">
                  <a:ln>
                    <a:noFill/>
                  </a:ln>
                  <a:solidFill>
                    <a:srgbClr val="000000"/>
                  </a:solidFill>
                  <a:effectLst/>
                  <a:uLnTx/>
                  <a:uFillTx/>
                  <a:latin typeface="+mn-ea"/>
                  <a:ea typeface="+mn-ea"/>
                  <a:cs typeface="+mn-cs"/>
                </a:rPr>
                <a:t>环境</a:t>
              </a:r>
              <a:endParaRPr kumimoji="0" lang="zh-CN" altLang="en-US" sz="3200" b="1" i="0" u="none" strike="noStrike" kern="1200" cap="none" spc="0" normalizeH="0" baseline="0" noProof="0">
                <a:ln>
                  <a:noFill/>
                </a:ln>
                <a:solidFill>
                  <a:srgbClr val="000000"/>
                </a:solidFill>
                <a:effectLst/>
                <a:uLnTx/>
                <a:uFillTx/>
                <a:latin typeface="+mn-ea"/>
                <a:ea typeface="+mn-ea"/>
                <a:cs typeface="+mn-cs"/>
              </a:endParaRPr>
            </a:p>
          </p:txBody>
        </p:sp>
      </p:grpSp>
      <p:sp>
        <p:nvSpPr>
          <p:cNvPr id="67603" name="Text Box 3"/>
          <p:cNvSpPr txBox="1"/>
          <p:nvPr>
            <p:custDataLst>
              <p:tags r:id="rId18"/>
            </p:custDataLst>
          </p:nvPr>
        </p:nvSpPr>
        <p:spPr>
          <a:xfrm>
            <a:off x="8890000" y="4894263"/>
            <a:ext cx="1625600" cy="1112837"/>
          </a:xfrm>
          <a:prstGeom prst="rect">
            <a:avLst/>
          </a:prstGeom>
          <a:gradFill rotWithShape="0">
            <a:gsLst>
              <a:gs pos="0">
                <a:srgbClr val="E30000"/>
              </a:gs>
              <a:gs pos="100000">
                <a:srgbClr val="760303"/>
              </a:gs>
            </a:gsLst>
            <a:lin ang="5400000"/>
            <a:tileRect/>
          </a:gradFill>
          <a:ln w="25400" cap="flat" cmpd="sng">
            <a:solidFill>
              <a:srgbClr val="EA157A"/>
            </a:solidFill>
            <a:prstDash val="solid"/>
            <a:round/>
            <a:headEnd type="none" w="med" len="med"/>
            <a:tailEnd type="none" w="med" len="med"/>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50000"/>
              </a:lnSpc>
              <a:spcBef>
                <a:spcPct val="50000"/>
              </a:spcBef>
              <a:buFontTx/>
              <a:buNone/>
            </a:pPr>
            <a:r>
              <a:rPr lang="en-US" altLang="en-US" sz="2400" b="1" dirty="0">
                <a:solidFill>
                  <a:srgbClr val="FFFFFF"/>
                </a:solidFill>
                <a:latin typeface="楷体" panose="02010609060101010101" charset="-122"/>
                <a:ea typeface="楷体" panose="02010609060101010101" charset="-122"/>
                <a:sym typeface="Wingdings" panose="05000000000000000000" pitchFamily="2" charset="2"/>
              </a:rPr>
              <a:t> 沟通结果更乐观</a:t>
            </a:r>
            <a:endParaRPr lang="en-US" altLang="en-US" sz="2400" b="1" dirty="0">
              <a:solidFill>
                <a:srgbClr val="FFFFFF"/>
              </a:solidFill>
              <a:latin typeface="楷体" panose="02010609060101010101" charset="-122"/>
              <a:ea typeface="楷体" panose="02010609060101010101" charset="-122"/>
              <a:sym typeface="Wingdings" panose="05000000000000000000" pitchFamily="2" charset="2"/>
            </a:endParaRPr>
          </a:p>
        </p:txBody>
      </p:sp>
      <p:sp>
        <p:nvSpPr>
          <p:cNvPr id="67604" name="Text Box 3"/>
          <p:cNvSpPr txBox="1"/>
          <p:nvPr>
            <p:custDataLst>
              <p:tags r:id="rId19"/>
            </p:custDataLst>
          </p:nvPr>
        </p:nvSpPr>
        <p:spPr>
          <a:xfrm>
            <a:off x="7110413" y="4894263"/>
            <a:ext cx="1635125" cy="1112837"/>
          </a:xfrm>
          <a:prstGeom prst="rect">
            <a:avLst/>
          </a:prstGeom>
          <a:gradFill rotWithShape="0">
            <a:gsLst>
              <a:gs pos="0">
                <a:srgbClr val="E30000"/>
              </a:gs>
              <a:gs pos="100000">
                <a:srgbClr val="760303"/>
              </a:gs>
            </a:gsLst>
            <a:lin ang="5400000"/>
            <a:tileRect/>
          </a:gradFill>
          <a:ln w="25400" cap="flat" cmpd="sng">
            <a:solidFill>
              <a:srgbClr val="EA157A"/>
            </a:solidFill>
            <a:prstDash val="solid"/>
            <a:round/>
            <a:headEnd type="none" w="med" len="med"/>
            <a:tailEnd type="none" w="med" len="med"/>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50000"/>
              </a:lnSpc>
              <a:spcBef>
                <a:spcPct val="50000"/>
              </a:spcBef>
              <a:buFontTx/>
              <a:buNone/>
            </a:pPr>
            <a:r>
              <a:rPr lang="en-US" altLang="en-US" sz="2400" b="1" dirty="0">
                <a:solidFill>
                  <a:srgbClr val="FFFFFF"/>
                </a:solidFill>
                <a:latin typeface="楷体" panose="02010609060101010101" charset="-122"/>
                <a:ea typeface="楷体" panose="02010609060101010101" charset="-122"/>
                <a:sym typeface="Wingdings" panose="05000000000000000000" pitchFamily="2" charset="2"/>
              </a:rPr>
              <a:t> 巧妙沟通是关键</a:t>
            </a:r>
            <a:endParaRPr lang="en-US" altLang="en-US" sz="2400" b="1" dirty="0">
              <a:solidFill>
                <a:srgbClr val="FFFFFF"/>
              </a:solidFill>
              <a:latin typeface="楷体" panose="02010609060101010101" charset="-122"/>
              <a:ea typeface="楷体" panose="02010609060101010101" charset="-122"/>
              <a:sym typeface="Wingdings" panose="05000000000000000000" pitchFamily="2" charset="2"/>
            </a:endParaRPr>
          </a:p>
        </p:txBody>
      </p:sp>
      <p:sp>
        <p:nvSpPr>
          <p:cNvPr id="67605" name="Text Box 3"/>
          <p:cNvSpPr txBox="1"/>
          <p:nvPr>
            <p:custDataLst>
              <p:tags r:id="rId20"/>
            </p:custDataLst>
          </p:nvPr>
        </p:nvSpPr>
        <p:spPr>
          <a:xfrm>
            <a:off x="1592263" y="4894263"/>
            <a:ext cx="1644650" cy="1112837"/>
          </a:xfrm>
          <a:prstGeom prst="rect">
            <a:avLst/>
          </a:prstGeom>
          <a:gradFill rotWithShape="0">
            <a:gsLst>
              <a:gs pos="0">
                <a:srgbClr val="E30000"/>
              </a:gs>
              <a:gs pos="100000">
                <a:srgbClr val="760303"/>
              </a:gs>
            </a:gsLst>
            <a:lin ang="5400000"/>
            <a:tileRect/>
          </a:gradFill>
          <a:ln w="25400" cap="flat" cmpd="sng">
            <a:solidFill>
              <a:srgbClr val="EA157A"/>
            </a:solidFill>
            <a:prstDash val="solid"/>
            <a:round/>
            <a:headEnd type="none" w="med" len="med"/>
            <a:tailEnd type="none" w="med" len="med"/>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50000"/>
              </a:lnSpc>
              <a:spcBef>
                <a:spcPct val="50000"/>
              </a:spcBef>
              <a:buFontTx/>
              <a:buNone/>
            </a:pPr>
            <a:r>
              <a:rPr lang="en-US" altLang="en-US" sz="2400" b="1" dirty="0">
                <a:solidFill>
                  <a:srgbClr val="FFFFFF"/>
                </a:solidFill>
                <a:latin typeface="楷体" panose="02010609060101010101" charset="-122"/>
                <a:ea typeface="楷体" panose="02010609060101010101" charset="-122"/>
                <a:sym typeface="Wingdings" panose="05000000000000000000" pitchFamily="2" charset="2"/>
              </a:rPr>
              <a:t> 沟通之中得理解</a:t>
            </a:r>
            <a:endParaRPr lang="en-US" altLang="en-US" sz="2400" b="1" dirty="0">
              <a:solidFill>
                <a:srgbClr val="FFFFFF"/>
              </a:solidFill>
              <a:latin typeface="楷体" panose="02010609060101010101" charset="-122"/>
              <a:ea typeface="楷体" panose="02010609060101010101" charset="-122"/>
              <a:sym typeface="Wingdings" panose="05000000000000000000" pitchFamily="2" charset="2"/>
            </a:endParaRPr>
          </a:p>
        </p:txBody>
      </p:sp>
      <p:sp>
        <p:nvSpPr>
          <p:cNvPr id="67606" name="Text Box 3"/>
          <p:cNvSpPr txBox="1"/>
          <p:nvPr>
            <p:custDataLst>
              <p:tags r:id="rId21"/>
            </p:custDataLst>
          </p:nvPr>
        </p:nvSpPr>
        <p:spPr>
          <a:xfrm>
            <a:off x="3406775" y="4894263"/>
            <a:ext cx="1697038" cy="1112837"/>
          </a:xfrm>
          <a:prstGeom prst="rect">
            <a:avLst/>
          </a:prstGeom>
          <a:gradFill rotWithShape="0">
            <a:gsLst>
              <a:gs pos="0">
                <a:srgbClr val="E30000"/>
              </a:gs>
              <a:gs pos="100000">
                <a:srgbClr val="760303"/>
              </a:gs>
            </a:gsLst>
            <a:lin ang="5400000"/>
            <a:tileRect/>
          </a:gradFill>
          <a:ln w="25400" cap="flat" cmpd="sng">
            <a:solidFill>
              <a:srgbClr val="EA157A"/>
            </a:solidFill>
            <a:prstDash val="solid"/>
            <a:round/>
            <a:headEnd type="none" w="med" len="med"/>
            <a:tailEnd type="none" w="med" len="med"/>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50000"/>
              </a:lnSpc>
              <a:spcBef>
                <a:spcPct val="50000"/>
              </a:spcBef>
              <a:buFontTx/>
              <a:buNone/>
            </a:pPr>
            <a:r>
              <a:rPr lang="en-US" altLang="en-US" sz="2400" b="1" dirty="0">
                <a:solidFill>
                  <a:srgbClr val="FFFFFF"/>
                </a:solidFill>
                <a:latin typeface="楷体" panose="02010609060101010101" charset="-122"/>
                <a:ea typeface="楷体" panose="02010609060101010101" charset="-122"/>
                <a:sym typeface="Wingdings" panose="05000000000000000000" pitchFamily="2" charset="2"/>
              </a:rPr>
              <a:t> 沟通起来更容易</a:t>
            </a:r>
            <a:endParaRPr lang="en-US" altLang="en-US" sz="2400" b="1" dirty="0">
              <a:solidFill>
                <a:srgbClr val="FFFFFF"/>
              </a:solidFill>
              <a:latin typeface="楷体" panose="02010609060101010101" charset="-122"/>
              <a:ea typeface="楷体" panose="02010609060101010101" charset="-122"/>
              <a:sym typeface="Wingdings" panose="05000000000000000000" pitchFamily="2" charset="2"/>
            </a:endParaRPr>
          </a:p>
        </p:txBody>
      </p:sp>
      <p:sp>
        <p:nvSpPr>
          <p:cNvPr id="67607" name="Text Box 3"/>
          <p:cNvSpPr txBox="1"/>
          <p:nvPr>
            <p:custDataLst>
              <p:tags r:id="rId22"/>
            </p:custDataLst>
          </p:nvPr>
        </p:nvSpPr>
        <p:spPr>
          <a:xfrm>
            <a:off x="5272088" y="4894263"/>
            <a:ext cx="1682750" cy="1112837"/>
          </a:xfrm>
          <a:prstGeom prst="rect">
            <a:avLst/>
          </a:prstGeom>
          <a:gradFill rotWithShape="0">
            <a:gsLst>
              <a:gs pos="0">
                <a:srgbClr val="E30000"/>
              </a:gs>
              <a:gs pos="100000">
                <a:srgbClr val="760303"/>
              </a:gs>
            </a:gsLst>
            <a:lin ang="5400000"/>
            <a:tileRect/>
          </a:gradFill>
          <a:ln w="25400" cap="flat" cmpd="sng">
            <a:solidFill>
              <a:srgbClr val="EA157A"/>
            </a:solidFill>
            <a:prstDash val="solid"/>
            <a:round/>
            <a:headEnd type="none" w="med" len="med"/>
            <a:tailEnd type="none" w="med" len="med"/>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50000"/>
              </a:lnSpc>
              <a:spcBef>
                <a:spcPct val="50000"/>
              </a:spcBef>
              <a:buFontTx/>
              <a:buNone/>
            </a:pPr>
            <a:r>
              <a:rPr lang="en-US" altLang="en-US" sz="2400" b="1" dirty="0">
                <a:solidFill>
                  <a:srgbClr val="FFFFFF"/>
                </a:solidFill>
                <a:latin typeface="楷体" panose="02010609060101010101" charset="-122"/>
                <a:ea typeface="楷体" panose="02010609060101010101" charset="-122"/>
                <a:sym typeface="Wingdings" panose="05000000000000000000" pitchFamily="2" charset="2"/>
              </a:rPr>
              <a:t> 有效沟通不可少</a:t>
            </a:r>
            <a:endParaRPr lang="en-US" altLang="en-US" sz="2400" b="1" dirty="0">
              <a:solidFill>
                <a:srgbClr val="FFFFFF"/>
              </a:solidFill>
              <a:latin typeface="楷体" panose="02010609060101010101" charset="-122"/>
              <a:ea typeface="楷体" panose="02010609060101010101" charset="-122"/>
              <a:sym typeface="Wingdings" panose="05000000000000000000" pitchFamily="2" charset="2"/>
            </a:endParaRPr>
          </a:p>
        </p:txBody>
      </p:sp>
      <p:sp>
        <p:nvSpPr>
          <p:cNvPr id="67608" name="文本框 1"/>
          <p:cNvSpPr/>
          <p:nvPr>
            <p:custDataLst>
              <p:tags r:id="rId23"/>
            </p:custDataLst>
          </p:nvPr>
        </p:nvSpPr>
        <p:spPr>
          <a:xfrm>
            <a:off x="2211388" y="4114800"/>
            <a:ext cx="366712" cy="458788"/>
          </a:xfrm>
          <a:prstGeom prst="downArrow">
            <a:avLst>
              <a:gd name="adj1" fmla="val 50000"/>
              <a:gd name="adj2" fmla="val 50002"/>
            </a:avLst>
          </a:prstGeom>
          <a:solidFill>
            <a:srgbClr val="00B0F0"/>
          </a:solidFill>
          <a:ln w="9525" cap="flat" cmpd="sng">
            <a:solidFill>
              <a:srgbClr val="1AB39F"/>
            </a:solidFill>
            <a:prstDash val="solid"/>
            <a:miter/>
            <a:headEnd type="none" w="med" len="med"/>
            <a:tailEnd type="none" w="med" len="med"/>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endParaRPr lang="en-US" altLang="en-US" sz="1800" dirty="0">
              <a:solidFill>
                <a:srgbClr val="000000"/>
              </a:solidFill>
              <a:latin typeface="Arial" panose="020B0604020202020204" pitchFamily="34" charset="0"/>
              <a:ea typeface="宋体" panose="02010600030101010101" pitchFamily="2" charset="-122"/>
            </a:endParaRPr>
          </a:p>
        </p:txBody>
      </p:sp>
      <p:sp>
        <p:nvSpPr>
          <p:cNvPr id="67609" name="文本框 2"/>
          <p:cNvSpPr/>
          <p:nvPr>
            <p:custDataLst>
              <p:tags r:id="rId24"/>
            </p:custDataLst>
          </p:nvPr>
        </p:nvSpPr>
        <p:spPr>
          <a:xfrm>
            <a:off x="4116388" y="4114800"/>
            <a:ext cx="366712" cy="458788"/>
          </a:xfrm>
          <a:prstGeom prst="downArrow">
            <a:avLst>
              <a:gd name="adj1" fmla="val 50000"/>
              <a:gd name="adj2" fmla="val 50002"/>
            </a:avLst>
          </a:prstGeom>
          <a:solidFill>
            <a:srgbClr val="00B0F0"/>
          </a:solidFill>
          <a:ln w="9525" cap="flat" cmpd="sng">
            <a:solidFill>
              <a:srgbClr val="1AB39F"/>
            </a:solidFill>
            <a:prstDash val="solid"/>
            <a:miter/>
            <a:headEnd type="none" w="med" len="med"/>
            <a:tailEnd type="none" w="med" len="med"/>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endParaRPr lang="en-US" altLang="en-US" sz="1800" dirty="0">
              <a:solidFill>
                <a:srgbClr val="000000"/>
              </a:solidFill>
              <a:latin typeface="Arial" panose="020B0604020202020204" pitchFamily="34" charset="0"/>
              <a:ea typeface="宋体" panose="02010600030101010101" pitchFamily="2" charset="-122"/>
            </a:endParaRPr>
          </a:p>
        </p:txBody>
      </p:sp>
      <p:sp>
        <p:nvSpPr>
          <p:cNvPr id="67610" name="文本框 3"/>
          <p:cNvSpPr/>
          <p:nvPr>
            <p:custDataLst>
              <p:tags r:id="rId25"/>
            </p:custDataLst>
          </p:nvPr>
        </p:nvSpPr>
        <p:spPr>
          <a:xfrm>
            <a:off x="5864225" y="4114800"/>
            <a:ext cx="366713" cy="458788"/>
          </a:xfrm>
          <a:prstGeom prst="downArrow">
            <a:avLst>
              <a:gd name="adj1" fmla="val 50000"/>
              <a:gd name="adj2" fmla="val 50002"/>
            </a:avLst>
          </a:prstGeom>
          <a:solidFill>
            <a:srgbClr val="00B0F0"/>
          </a:solidFill>
          <a:ln w="9525" cap="flat" cmpd="sng">
            <a:solidFill>
              <a:srgbClr val="1AB39F"/>
            </a:solidFill>
            <a:prstDash val="solid"/>
            <a:miter/>
            <a:headEnd type="none" w="med" len="med"/>
            <a:tailEnd type="none" w="med" len="med"/>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endParaRPr lang="en-US" altLang="en-US" sz="1800" dirty="0">
              <a:solidFill>
                <a:srgbClr val="000000"/>
              </a:solidFill>
              <a:latin typeface="Arial" panose="020B0604020202020204" pitchFamily="34" charset="0"/>
              <a:ea typeface="宋体" panose="02010600030101010101" pitchFamily="2" charset="-122"/>
            </a:endParaRPr>
          </a:p>
        </p:txBody>
      </p:sp>
      <p:sp>
        <p:nvSpPr>
          <p:cNvPr id="67611" name="文本框 4"/>
          <p:cNvSpPr/>
          <p:nvPr>
            <p:custDataLst>
              <p:tags r:id="rId26"/>
            </p:custDataLst>
          </p:nvPr>
        </p:nvSpPr>
        <p:spPr>
          <a:xfrm>
            <a:off x="7729538" y="4114800"/>
            <a:ext cx="366712" cy="458788"/>
          </a:xfrm>
          <a:prstGeom prst="downArrow">
            <a:avLst>
              <a:gd name="adj1" fmla="val 50000"/>
              <a:gd name="adj2" fmla="val 50002"/>
            </a:avLst>
          </a:prstGeom>
          <a:solidFill>
            <a:srgbClr val="00B0F0"/>
          </a:solidFill>
          <a:ln w="9525" cap="flat" cmpd="sng">
            <a:solidFill>
              <a:srgbClr val="1AB39F"/>
            </a:solidFill>
            <a:prstDash val="solid"/>
            <a:miter/>
            <a:headEnd type="none" w="med" len="med"/>
            <a:tailEnd type="none" w="med" len="med"/>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endParaRPr lang="en-US" altLang="en-US" sz="1800" dirty="0">
              <a:solidFill>
                <a:srgbClr val="000000"/>
              </a:solidFill>
              <a:latin typeface="Arial" panose="020B0604020202020204" pitchFamily="34" charset="0"/>
              <a:ea typeface="宋体" panose="02010600030101010101" pitchFamily="2" charset="-122"/>
            </a:endParaRPr>
          </a:p>
        </p:txBody>
      </p:sp>
      <p:sp>
        <p:nvSpPr>
          <p:cNvPr id="67612" name="文本框 5"/>
          <p:cNvSpPr/>
          <p:nvPr>
            <p:custDataLst>
              <p:tags r:id="rId27"/>
            </p:custDataLst>
          </p:nvPr>
        </p:nvSpPr>
        <p:spPr>
          <a:xfrm>
            <a:off x="9634538" y="4114800"/>
            <a:ext cx="366712" cy="458788"/>
          </a:xfrm>
          <a:prstGeom prst="downArrow">
            <a:avLst>
              <a:gd name="adj1" fmla="val 50000"/>
              <a:gd name="adj2" fmla="val 50002"/>
            </a:avLst>
          </a:prstGeom>
          <a:solidFill>
            <a:srgbClr val="00B0F0"/>
          </a:solidFill>
          <a:ln w="9525" cap="flat" cmpd="sng">
            <a:solidFill>
              <a:srgbClr val="1AB39F"/>
            </a:solidFill>
            <a:prstDash val="solid"/>
            <a:miter/>
            <a:headEnd type="none" w="med" len="med"/>
            <a:tailEnd type="none" w="med" len="med"/>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endParaRPr lang="en-US" altLang="en-US" sz="1800" dirty="0">
              <a:solidFill>
                <a:srgbClr val="000000"/>
              </a:solidFill>
              <a:latin typeface="Arial" panose="020B0604020202020204" pitchFamily="34" charset="0"/>
              <a:ea typeface="宋体" panose="02010600030101010101" pitchFamily="2" charset="-122"/>
            </a:endParaRPr>
          </a:p>
        </p:txBody>
      </p:sp>
      <p:grpSp>
        <p:nvGrpSpPr>
          <p:cNvPr id="67613" name="组合 448"/>
          <p:cNvGrpSpPr/>
          <p:nvPr/>
        </p:nvGrpSpPr>
        <p:grpSpPr>
          <a:xfrm>
            <a:off x="139700" y="107950"/>
            <a:ext cx="2908300" cy="631825"/>
            <a:chOff x="0" y="194743"/>
            <a:chExt cx="3395003" cy="569433"/>
          </a:xfrm>
        </p:grpSpPr>
        <p:sp>
          <p:nvSpPr>
            <p:cNvPr id="47" name="圆角矩形 402"/>
            <p:cNvSpPr/>
            <p:nvPr>
              <p:custDataLst>
                <p:tags r:id="rId28"/>
              </p:custDataLst>
            </p:nvPr>
          </p:nvSpPr>
          <p:spPr>
            <a:xfrm>
              <a:off x="173209" y="194743"/>
              <a:ext cx="3221794" cy="569433"/>
            </a:xfrm>
            <a:prstGeom prst="roundRect">
              <a:avLst>
                <a:gd name="adj" fmla="val 9976"/>
              </a:avLst>
            </a:prstGeom>
            <a:solidFill>
              <a:srgbClr val="C00000"/>
            </a:solidFill>
            <a:ln w="19050" cap="flat" cmpd="sng" algn="ctr">
              <a:gradFill flip="none" rotWithShape="1">
                <a:gsLst>
                  <a:gs pos="88000">
                    <a:sysClr val="window" lastClr="FFFFFF"/>
                  </a:gs>
                  <a:gs pos="0">
                    <a:sysClr val="window" lastClr="FFFFFF">
                      <a:lumMod val="75000"/>
                    </a:sysClr>
                  </a:gs>
                  <a:gs pos="71000">
                    <a:sysClr val="window" lastClr="FFFFFF">
                      <a:lumMod val="85000"/>
                    </a:sysClr>
                  </a:gs>
                  <a:gs pos="55000">
                    <a:sysClr val="window" lastClr="FFFFFF"/>
                  </a:gs>
                  <a:gs pos="37000">
                    <a:sysClr val="window" lastClr="FFFFFF">
                      <a:lumMod val="85000"/>
                    </a:sysClr>
                  </a:gs>
                  <a:gs pos="22000">
                    <a:sysClr val="window" lastClr="FFFFFF"/>
                  </a:gs>
                  <a:gs pos="100000">
                    <a:sysClr val="window" lastClr="FFFFFF">
                      <a:lumMod val="75000"/>
                    </a:sysClr>
                  </a:gs>
                </a:gsLst>
                <a:lin ang="1200000" scaled="0"/>
              </a:gradFill>
              <a:prstDash val="solid"/>
              <a:miter lim="800000"/>
            </a:ln>
            <a:effectLst>
              <a:outerShdw blurRad="50800" dist="38100" dir="2700000" algn="tl"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4800" b="1" i="0" u="none" strike="noStrike" kern="0" cap="none" spc="0" normalizeH="0" baseline="0" noProof="1">
                <a:ln>
                  <a:noFill/>
                </a:ln>
                <a:solidFill>
                  <a:prstClr val="white"/>
                </a:solidFill>
                <a:effectLst/>
                <a:uLnTx/>
                <a:uFillTx/>
                <a:latin typeface="+mn-ea"/>
                <a:ea typeface="+mn-ea"/>
                <a:cs typeface="+mn-cs"/>
              </a:endParaRPr>
            </a:p>
          </p:txBody>
        </p:sp>
        <p:grpSp>
          <p:nvGrpSpPr>
            <p:cNvPr id="67619" name="组合 450"/>
            <p:cNvGrpSpPr/>
            <p:nvPr/>
          </p:nvGrpSpPr>
          <p:grpSpPr>
            <a:xfrm>
              <a:off x="0" y="290669"/>
              <a:ext cx="424561" cy="355906"/>
              <a:chOff x="469900" y="728859"/>
              <a:chExt cx="424561" cy="355906"/>
            </a:xfrm>
          </p:grpSpPr>
          <p:sp>
            <p:nvSpPr>
              <p:cNvPr id="49" name="椭圆 48"/>
              <p:cNvSpPr/>
              <p:nvPr>
                <p:custDataLst>
                  <p:tags r:id="rId29"/>
                </p:custDataLst>
              </p:nvPr>
            </p:nvSpPr>
            <p:spPr>
              <a:xfrm rot="16200000">
                <a:off x="738679" y="927596"/>
                <a:ext cx="157381" cy="157518"/>
              </a:xfrm>
              <a:prstGeom prst="ellipse">
                <a:avLst/>
              </a:prstGeom>
              <a:gradFill>
                <a:gsLst>
                  <a:gs pos="75000">
                    <a:sysClr val="window" lastClr="FFFFFF">
                      <a:lumMod val="95000"/>
                    </a:sysClr>
                  </a:gs>
                  <a:gs pos="55000">
                    <a:sysClr val="window" lastClr="FFFFFF">
                      <a:lumMod val="65000"/>
                    </a:sysClr>
                  </a:gs>
                  <a:gs pos="35000">
                    <a:sysClr val="window" lastClr="FFFFFF">
                      <a:lumMod val="95000"/>
                    </a:sysClr>
                  </a:gs>
                  <a:gs pos="17000">
                    <a:sysClr val="window" lastClr="FFFFFF">
                      <a:lumMod val="65000"/>
                    </a:sysClr>
                  </a:gs>
                  <a:gs pos="0">
                    <a:sysClr val="window" lastClr="FFFFFF"/>
                  </a:gs>
                  <a:gs pos="100000">
                    <a:sysClr val="window" lastClr="FFFFFF">
                      <a:lumMod val="65000"/>
                    </a:sysClr>
                  </a:gs>
                </a:gsLst>
                <a:lin ang="2700000" scaled="1"/>
              </a:gradFill>
              <a:ln w="12700" cap="flat" cmpd="sng" algn="ctr">
                <a:noFill/>
                <a:prstDash val="solid"/>
                <a:miter lim="800000"/>
              </a:ln>
              <a:effectLst>
                <a:outerShdw blurRad="12700" dist="12700" dir="2700000" algn="tl"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4800" b="1" i="0" u="none" strike="noStrike" kern="0" cap="none" spc="0" normalizeH="0" baseline="0" noProof="1">
                  <a:ln>
                    <a:noFill/>
                  </a:ln>
                  <a:solidFill>
                    <a:prstClr val="white"/>
                  </a:solidFill>
                  <a:effectLst/>
                  <a:uLnTx/>
                  <a:uFillTx/>
                  <a:latin typeface="+mn-ea"/>
                  <a:ea typeface="+mn-ea"/>
                  <a:cs typeface="+mn-cs"/>
                </a:endParaRPr>
              </a:p>
            </p:txBody>
          </p:sp>
          <p:sp>
            <p:nvSpPr>
              <p:cNvPr id="50" name="椭圆 49"/>
              <p:cNvSpPr/>
              <p:nvPr>
                <p:custDataLst>
                  <p:tags r:id="rId30"/>
                </p:custDataLst>
              </p:nvPr>
            </p:nvSpPr>
            <p:spPr>
              <a:xfrm rot="16200000">
                <a:off x="752463" y="942770"/>
                <a:ext cx="127798" cy="127797"/>
              </a:xfrm>
              <a:prstGeom prst="ellipse">
                <a:avLst/>
              </a:prstGeom>
              <a:solidFill>
                <a:sysClr val="windowText" lastClr="000000">
                  <a:lumMod val="65000"/>
                  <a:lumOff val="35000"/>
                </a:sysClr>
              </a:solidFill>
              <a:ln w="12700" cap="flat" cmpd="sng" algn="ctr">
                <a:noFill/>
                <a:prstDash val="solid"/>
                <a:miter lim="800000"/>
              </a:ln>
              <a:effectLst>
                <a:innerShdw blurRad="12700" dist="12700" dir="13500000">
                  <a:prstClr val="black">
                    <a:alpha val="50000"/>
                  </a:prstClr>
                </a:inn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4800" b="1" i="0" u="none" strike="noStrike" kern="0" cap="none" spc="0" normalizeH="0" baseline="0" noProof="1">
                  <a:ln>
                    <a:noFill/>
                  </a:ln>
                  <a:solidFill>
                    <a:prstClr val="white"/>
                  </a:solidFill>
                  <a:effectLst/>
                  <a:uLnTx/>
                  <a:uFillTx/>
                  <a:latin typeface="+mn-ea"/>
                  <a:ea typeface="+mn-ea"/>
                  <a:cs typeface="+mn-cs"/>
                </a:endParaRPr>
              </a:p>
            </p:txBody>
          </p:sp>
          <p:sp>
            <p:nvSpPr>
              <p:cNvPr id="51" name="椭圆 50"/>
              <p:cNvSpPr/>
              <p:nvPr>
                <p:custDataLst>
                  <p:tags r:id="rId31"/>
                </p:custDataLst>
              </p:nvPr>
            </p:nvSpPr>
            <p:spPr>
              <a:xfrm rot="16200000">
                <a:off x="739394" y="728009"/>
                <a:ext cx="155950" cy="157518"/>
              </a:xfrm>
              <a:prstGeom prst="ellipse">
                <a:avLst/>
              </a:prstGeom>
              <a:gradFill>
                <a:gsLst>
                  <a:gs pos="75000">
                    <a:sysClr val="window" lastClr="FFFFFF">
                      <a:lumMod val="95000"/>
                    </a:sysClr>
                  </a:gs>
                  <a:gs pos="55000">
                    <a:sysClr val="window" lastClr="FFFFFF">
                      <a:lumMod val="65000"/>
                    </a:sysClr>
                  </a:gs>
                  <a:gs pos="35000">
                    <a:sysClr val="window" lastClr="FFFFFF">
                      <a:lumMod val="95000"/>
                    </a:sysClr>
                  </a:gs>
                  <a:gs pos="17000">
                    <a:sysClr val="window" lastClr="FFFFFF">
                      <a:lumMod val="65000"/>
                    </a:sysClr>
                  </a:gs>
                  <a:gs pos="0">
                    <a:sysClr val="window" lastClr="FFFFFF"/>
                  </a:gs>
                  <a:gs pos="100000">
                    <a:sysClr val="window" lastClr="FFFFFF">
                      <a:lumMod val="65000"/>
                    </a:sysClr>
                  </a:gs>
                </a:gsLst>
                <a:lin ang="2700000" scaled="1"/>
              </a:gradFill>
              <a:ln w="12700" cap="flat" cmpd="sng" algn="ctr">
                <a:noFill/>
                <a:prstDash val="solid"/>
                <a:miter lim="800000"/>
              </a:ln>
              <a:effectLst>
                <a:outerShdw blurRad="12700" dist="12700" dir="2700000" algn="tl"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4800" b="1" i="0" u="none" strike="noStrike" kern="0" cap="none" spc="0" normalizeH="0" baseline="0" noProof="1">
                  <a:ln>
                    <a:noFill/>
                  </a:ln>
                  <a:solidFill>
                    <a:prstClr val="white"/>
                  </a:solidFill>
                  <a:effectLst/>
                  <a:uLnTx/>
                  <a:uFillTx/>
                  <a:latin typeface="+mn-ea"/>
                  <a:ea typeface="+mn-ea"/>
                  <a:cs typeface="+mn-cs"/>
                </a:endParaRPr>
              </a:p>
            </p:txBody>
          </p:sp>
          <p:sp>
            <p:nvSpPr>
              <p:cNvPr id="52" name="椭圆 51"/>
              <p:cNvSpPr/>
              <p:nvPr>
                <p:custDataLst>
                  <p:tags r:id="rId32"/>
                </p:custDataLst>
              </p:nvPr>
            </p:nvSpPr>
            <p:spPr>
              <a:xfrm rot="16200000">
                <a:off x="752463" y="743063"/>
                <a:ext cx="127798" cy="127797"/>
              </a:xfrm>
              <a:prstGeom prst="ellipse">
                <a:avLst/>
              </a:prstGeom>
              <a:solidFill>
                <a:sysClr val="windowText" lastClr="000000">
                  <a:lumMod val="65000"/>
                  <a:lumOff val="35000"/>
                </a:sysClr>
              </a:solidFill>
              <a:ln w="12700" cap="flat" cmpd="sng" algn="ctr">
                <a:noFill/>
                <a:prstDash val="solid"/>
                <a:miter lim="800000"/>
              </a:ln>
              <a:effectLst>
                <a:innerShdw blurRad="12700" dist="12700" dir="13500000">
                  <a:prstClr val="black">
                    <a:alpha val="50000"/>
                  </a:prstClr>
                </a:inn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4800" b="1" i="0" u="none" strike="noStrike" kern="0" cap="none" spc="0" normalizeH="0" baseline="0" noProof="1">
                  <a:ln>
                    <a:noFill/>
                  </a:ln>
                  <a:solidFill>
                    <a:prstClr val="white"/>
                  </a:solidFill>
                  <a:effectLst/>
                  <a:uLnTx/>
                  <a:uFillTx/>
                  <a:latin typeface="+mn-ea"/>
                  <a:ea typeface="+mn-ea"/>
                  <a:cs typeface="+mn-cs"/>
                </a:endParaRPr>
              </a:p>
            </p:txBody>
          </p:sp>
          <p:sp>
            <p:nvSpPr>
              <p:cNvPr id="53" name="圆角矩形 408"/>
              <p:cNvSpPr/>
              <p:nvPr>
                <p:custDataLst>
                  <p:tags r:id="rId33"/>
                </p:custDataLst>
              </p:nvPr>
            </p:nvSpPr>
            <p:spPr>
              <a:xfrm rot="16200000">
                <a:off x="636543" y="859458"/>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4000">
                      <a:sysClr val="window" lastClr="FFFFFF">
                        <a:lumMod val="75000"/>
                      </a:sysClr>
                    </a:gs>
                    <a:gs pos="78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4800" b="1" i="0" u="none" strike="noStrike" kern="0" cap="none" spc="0" normalizeH="0" baseline="0" noProof="1">
                  <a:ln>
                    <a:noFill/>
                  </a:ln>
                  <a:solidFill>
                    <a:prstClr val="white"/>
                  </a:solidFill>
                  <a:effectLst/>
                  <a:uLnTx/>
                  <a:uFillTx/>
                  <a:latin typeface="+mn-ea"/>
                  <a:ea typeface="+mn-ea"/>
                  <a:cs typeface="+mn-cs"/>
                </a:endParaRPr>
              </a:p>
            </p:txBody>
          </p:sp>
          <p:sp>
            <p:nvSpPr>
              <p:cNvPr id="54" name="圆角矩形 409"/>
              <p:cNvSpPr/>
              <p:nvPr>
                <p:custDataLst>
                  <p:tags r:id="rId34"/>
                </p:custDataLst>
              </p:nvPr>
            </p:nvSpPr>
            <p:spPr>
              <a:xfrm rot="16200000">
                <a:off x="636543" y="809416"/>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3000">
                      <a:sysClr val="window" lastClr="FFFFFF">
                        <a:lumMod val="75000"/>
                      </a:sysClr>
                    </a:gs>
                    <a:gs pos="79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4800" b="1" i="0" u="none" strike="noStrike" kern="0" cap="none" spc="0" normalizeH="0" baseline="0" noProof="1">
                  <a:ln>
                    <a:noFill/>
                  </a:ln>
                  <a:solidFill>
                    <a:prstClr val="white"/>
                  </a:solidFill>
                  <a:effectLst/>
                  <a:uLnTx/>
                  <a:uFillTx/>
                  <a:latin typeface="+mn-ea"/>
                  <a:ea typeface="+mn-ea"/>
                  <a:cs typeface="+mn-cs"/>
                </a:endParaRPr>
              </a:p>
            </p:txBody>
          </p:sp>
          <p:sp>
            <p:nvSpPr>
              <p:cNvPr id="55" name="圆角矩形 410"/>
              <p:cNvSpPr/>
              <p:nvPr>
                <p:custDataLst>
                  <p:tags r:id="rId35"/>
                </p:custDataLst>
              </p:nvPr>
            </p:nvSpPr>
            <p:spPr>
              <a:xfrm rot="16200000">
                <a:off x="636543" y="655035"/>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4000">
                      <a:sysClr val="window" lastClr="FFFFFF">
                        <a:lumMod val="75000"/>
                      </a:sysClr>
                    </a:gs>
                    <a:gs pos="78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4800" b="1" i="0" u="none" strike="noStrike" kern="0" cap="none" spc="0" normalizeH="0" baseline="0" noProof="1">
                  <a:ln>
                    <a:noFill/>
                  </a:ln>
                  <a:solidFill>
                    <a:prstClr val="white"/>
                  </a:solidFill>
                  <a:effectLst/>
                  <a:uLnTx/>
                  <a:uFillTx/>
                  <a:latin typeface="+mn-ea"/>
                  <a:ea typeface="+mn-ea"/>
                  <a:cs typeface="+mn-cs"/>
                </a:endParaRPr>
              </a:p>
            </p:txBody>
          </p:sp>
          <p:sp>
            <p:nvSpPr>
              <p:cNvPr id="56" name="圆角矩形 411"/>
              <p:cNvSpPr/>
              <p:nvPr>
                <p:custDataLst>
                  <p:tags r:id="rId36"/>
                </p:custDataLst>
              </p:nvPr>
            </p:nvSpPr>
            <p:spPr>
              <a:xfrm rot="16200000">
                <a:off x="636543" y="604992"/>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3000">
                      <a:sysClr val="window" lastClr="FFFFFF">
                        <a:lumMod val="75000"/>
                      </a:sysClr>
                    </a:gs>
                    <a:gs pos="79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4800" b="1" i="0" u="none" strike="noStrike" kern="0" cap="none" spc="0" normalizeH="0" baseline="0" noProof="1">
                  <a:ln>
                    <a:noFill/>
                  </a:ln>
                  <a:solidFill>
                    <a:prstClr val="white"/>
                  </a:solidFill>
                  <a:effectLst/>
                  <a:uLnTx/>
                  <a:uFillTx/>
                  <a:latin typeface="+mn-ea"/>
                  <a:ea typeface="+mn-ea"/>
                  <a:cs typeface="+mn-cs"/>
                </a:endParaRPr>
              </a:p>
            </p:txBody>
          </p:sp>
        </p:grpSp>
      </p:grpSp>
      <p:sp>
        <p:nvSpPr>
          <p:cNvPr id="57" name="TextBox 4"/>
          <p:cNvSpPr txBox="1"/>
          <p:nvPr>
            <p:custDataLst>
              <p:tags r:id="rId37"/>
            </p:custDataLst>
          </p:nvPr>
        </p:nvSpPr>
        <p:spPr>
          <a:xfrm>
            <a:off x="614363" y="60325"/>
            <a:ext cx="2562225" cy="677863"/>
          </a:xfrm>
          <a:prstGeom prst="rect">
            <a:avLst/>
          </a:prstGeom>
          <a:noFill/>
          <a:ln w="9525">
            <a:noFill/>
          </a:ln>
        </p:spPr>
        <p:txBody>
          <a:bodyPr wrap="none" lIns="121885" tIns="60941" rIns="121885" bIns="60941">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mn-ea"/>
                <a:ea typeface="+mn-ea"/>
                <a:cs typeface="+mn-cs"/>
              </a:rPr>
              <a:t>方法与技能</a:t>
            </a:r>
            <a:endParaRPr kumimoji="0" lang="en-US" altLang="zh-CN" sz="3600" b="1" i="0" u="none" strike="noStrike" kern="1200" cap="none" spc="0" normalizeH="0" baseline="0" noProof="0" dirty="0">
              <a:ln>
                <a:noFill/>
              </a:ln>
              <a:solidFill>
                <a:prstClr val="white"/>
              </a:solidFill>
              <a:effectLst/>
              <a:uLnTx/>
              <a:uFillTx/>
              <a:latin typeface="+mn-ea"/>
              <a:ea typeface="+mn-ea"/>
              <a:cs typeface="+mn-cs"/>
            </a:endParaRPr>
          </a:p>
        </p:txBody>
      </p:sp>
      <p:pic>
        <p:nvPicPr>
          <p:cNvPr id="58" name="图片 57"/>
          <p:cNvPicPr>
            <a:picLocks noChangeAspect="1"/>
          </p:cNvPicPr>
          <p:nvPr>
            <p:custDataLst>
              <p:tags r:id="rId38"/>
            </p:custDataLst>
          </p:nvPr>
        </p:nvPicPr>
        <p:blipFill>
          <a:blip r:embed="rId39"/>
          <a:stretch>
            <a:fillRect/>
          </a:stretch>
        </p:blipFill>
        <p:spPr>
          <a:xfrm>
            <a:off x="9498431" y="117281"/>
            <a:ext cx="2562491" cy="2102680"/>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957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957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957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957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957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957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380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958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380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958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381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0958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381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0958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382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6760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6760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67605"/>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760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760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67608"/>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67609"/>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67610"/>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67611"/>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676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1" grpId="0" animBg="1"/>
      <p:bldP spid="109572" grpId="0" animBg="1"/>
      <p:bldP spid="109573" grpId="0" animBg="1"/>
      <p:bldP spid="109574" grpId="0" animBg="1"/>
      <p:bldP spid="109575" grpId="0" animBg="1"/>
      <p:bldP spid="109578" grpId="0" animBg="1"/>
      <p:bldP spid="109580" grpId="0" animBg="1"/>
      <p:bldP spid="109582" grpId="0" animBg="1"/>
      <p:bldP spid="109584" grpId="0" animBg="1"/>
      <p:bldP spid="109586" grpId="0" animBg="1"/>
      <p:bldP spid="67603" grpId="0" animBg="1"/>
      <p:bldP spid="67604" grpId="0" animBg="1"/>
      <p:bldP spid="67605" grpId="0" animBg="1"/>
      <p:bldP spid="67606" grpId="0" animBg="1"/>
      <p:bldP spid="67607" grpId="0" animBg="1"/>
      <p:bldP spid="67608" grpId="0" animBg="1"/>
      <p:bldP spid="67609" grpId="0" animBg="1"/>
      <p:bldP spid="67610" grpId="0" animBg="1"/>
      <p:bldP spid="67611" grpId="0" animBg="1"/>
      <p:bldP spid="676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9571" name="直接连接符 3"/>
          <p:cNvSpPr>
            <a:spLocks noChangeArrowheads="1"/>
          </p:cNvSpPr>
          <p:nvPr>
            <p:custDataLst>
              <p:tags r:id="rId1"/>
            </p:custDataLst>
          </p:nvPr>
        </p:nvSpPr>
        <p:spPr bwMode="auto">
          <a:xfrm>
            <a:off x="5954713" y="2419350"/>
            <a:ext cx="3679825" cy="438150"/>
          </a:xfrm>
          <a:prstGeom prst="rect">
            <a:avLst/>
          </a:prstGeom>
          <a:noFill/>
          <a:ln w="9525">
            <a:solidFill>
              <a:srgbClr val="94B2B5"/>
            </a:solidFill>
            <a:miter lim="800000"/>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mn-ea"/>
              <a:ea typeface="+mn-ea"/>
              <a:cs typeface="+mn-cs"/>
            </a:endParaRPr>
          </a:p>
        </p:txBody>
      </p:sp>
      <p:sp>
        <p:nvSpPr>
          <p:cNvPr id="109572" name="直接连接符 4"/>
          <p:cNvSpPr>
            <a:spLocks noChangeArrowheads="1"/>
          </p:cNvSpPr>
          <p:nvPr>
            <p:custDataLst>
              <p:tags r:id="rId2"/>
            </p:custDataLst>
          </p:nvPr>
        </p:nvSpPr>
        <p:spPr bwMode="auto">
          <a:xfrm>
            <a:off x="5954713" y="2419350"/>
            <a:ext cx="1839913" cy="438150"/>
          </a:xfrm>
          <a:prstGeom prst="rect">
            <a:avLst/>
          </a:prstGeom>
          <a:noFill/>
          <a:ln w="9525">
            <a:solidFill>
              <a:srgbClr val="94B2B5"/>
            </a:solidFill>
            <a:miter lim="800000"/>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mn-ea"/>
              <a:ea typeface="+mn-ea"/>
              <a:cs typeface="+mn-cs"/>
            </a:endParaRPr>
          </a:p>
        </p:txBody>
      </p:sp>
      <p:sp>
        <p:nvSpPr>
          <p:cNvPr id="109573" name="直接连接符 5"/>
          <p:cNvSpPr>
            <a:spLocks noChangeArrowheads="1"/>
          </p:cNvSpPr>
          <p:nvPr>
            <p:custDataLst>
              <p:tags r:id="rId3"/>
            </p:custDataLst>
          </p:nvPr>
        </p:nvSpPr>
        <p:spPr bwMode="auto">
          <a:xfrm>
            <a:off x="5910263" y="2419350"/>
            <a:ext cx="90488" cy="438150"/>
          </a:xfrm>
          <a:prstGeom prst="rect">
            <a:avLst/>
          </a:prstGeom>
          <a:noFill/>
          <a:ln w="9525">
            <a:solidFill>
              <a:srgbClr val="94B2B5"/>
            </a:solidFill>
            <a:miter lim="800000"/>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mn-ea"/>
              <a:ea typeface="+mn-ea"/>
              <a:cs typeface="+mn-cs"/>
            </a:endParaRPr>
          </a:p>
        </p:txBody>
      </p:sp>
      <p:sp>
        <p:nvSpPr>
          <p:cNvPr id="109574" name="直接连接符 6"/>
          <p:cNvSpPr>
            <a:spLocks noChangeArrowheads="1"/>
          </p:cNvSpPr>
          <p:nvPr>
            <p:custDataLst>
              <p:tags r:id="rId4"/>
            </p:custDataLst>
          </p:nvPr>
        </p:nvSpPr>
        <p:spPr bwMode="auto">
          <a:xfrm>
            <a:off x="4116388" y="2419350"/>
            <a:ext cx="1838325" cy="438150"/>
          </a:xfrm>
          <a:prstGeom prst="rect">
            <a:avLst/>
          </a:prstGeom>
          <a:noFill/>
          <a:ln w="9525">
            <a:solidFill>
              <a:srgbClr val="94B2B5"/>
            </a:solidFill>
            <a:miter lim="800000"/>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mn-ea"/>
              <a:ea typeface="+mn-ea"/>
              <a:cs typeface="+mn-cs"/>
            </a:endParaRPr>
          </a:p>
        </p:txBody>
      </p:sp>
      <p:sp>
        <p:nvSpPr>
          <p:cNvPr id="109575" name="直接连接符 7"/>
          <p:cNvSpPr>
            <a:spLocks noChangeArrowheads="1"/>
          </p:cNvSpPr>
          <p:nvPr>
            <p:custDataLst>
              <p:tags r:id="rId5"/>
            </p:custDataLst>
          </p:nvPr>
        </p:nvSpPr>
        <p:spPr bwMode="auto">
          <a:xfrm>
            <a:off x="2276475" y="2419350"/>
            <a:ext cx="3678238" cy="438150"/>
          </a:xfrm>
          <a:prstGeom prst="rect">
            <a:avLst/>
          </a:prstGeom>
          <a:noFill/>
          <a:ln w="9525">
            <a:solidFill>
              <a:srgbClr val="94B2B5"/>
            </a:solidFill>
            <a:miter lim="800000"/>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mn-ea"/>
              <a:ea typeface="+mn-ea"/>
              <a:cs typeface="+mn-cs"/>
            </a:endParaRPr>
          </a:p>
        </p:txBody>
      </p:sp>
      <p:sp>
        <p:nvSpPr>
          <p:cNvPr id="109576" name="圆角矩形 37"/>
          <p:cNvSpPr>
            <a:spLocks noChangeArrowheads="1"/>
          </p:cNvSpPr>
          <p:nvPr>
            <p:custDataLst>
              <p:tags r:id="rId6"/>
            </p:custDataLst>
          </p:nvPr>
        </p:nvSpPr>
        <p:spPr bwMode="auto">
          <a:xfrm>
            <a:off x="4700588" y="885825"/>
            <a:ext cx="2508250" cy="1533525"/>
          </a:xfrm>
          <a:prstGeom prst="roundRect">
            <a:avLst>
              <a:gd name="adj" fmla="val 10000"/>
            </a:avLst>
          </a:prstGeom>
          <a:gradFill rotWithShape="0">
            <a:gsLst>
              <a:gs pos="0">
                <a:srgbClr val="85AAAD"/>
              </a:gs>
              <a:gs pos="79999">
                <a:srgbClr val="AFDEE2"/>
              </a:gs>
              <a:gs pos="100000">
                <a:srgbClr val="AFE0E4"/>
              </a:gs>
            </a:gsLst>
            <a:lin ang="16200000"/>
          </a:gradFill>
          <a:ln>
            <a:noFill/>
          </a:ln>
          <a:effectLst>
            <a:outerShdw dist="23000" dir="5400000" rotWithShape="0">
              <a:srgbClr val="000000">
                <a:alpha val="34998"/>
              </a:srgbClr>
            </a:outerShdw>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1800" b="0" i="0" u="none" strike="noStrike" kern="1200" cap="none" spc="0" normalizeH="0" baseline="0" noProof="0">
              <a:ln>
                <a:noFill/>
              </a:ln>
              <a:solidFill>
                <a:srgbClr val="000000"/>
              </a:solidFill>
              <a:effectLst/>
              <a:uLnTx/>
              <a:uFillTx/>
              <a:latin typeface="+mn-ea"/>
              <a:ea typeface="+mn-ea"/>
              <a:cs typeface="+mn-cs"/>
            </a:endParaRPr>
          </a:p>
        </p:txBody>
      </p:sp>
      <p:grpSp>
        <p:nvGrpSpPr>
          <p:cNvPr id="33800" name="组合 38"/>
          <p:cNvGrpSpPr/>
          <p:nvPr>
            <p:custDataLst>
              <p:tags r:id="rId7"/>
            </p:custDataLst>
          </p:nvPr>
        </p:nvGrpSpPr>
        <p:grpSpPr>
          <a:xfrm>
            <a:off x="4729163" y="857250"/>
            <a:ext cx="2508250" cy="1533525"/>
            <a:chOff x="3347866" y="703956"/>
            <a:chExt cx="2507990" cy="1533988"/>
          </a:xfrm>
          <a:solidFill>
            <a:schemeClr val="accent4">
              <a:lumMod val="60000"/>
              <a:lumOff val="40000"/>
              <a:alpha val="90000"/>
            </a:schemeClr>
          </a:solidFill>
        </p:grpSpPr>
        <p:sp>
          <p:nvSpPr>
            <p:cNvPr id="33801" name="圆角矩形 59"/>
            <p:cNvSpPr/>
            <p:nvPr/>
          </p:nvSpPr>
          <p:spPr>
            <a:xfrm>
              <a:off x="3347866" y="703956"/>
              <a:ext cx="2507990" cy="1533988"/>
            </a:xfrm>
            <a:prstGeom prst="roundRect">
              <a:avLst>
                <a:gd name="adj" fmla="val 10000"/>
              </a:avLst>
            </a:prstGeom>
            <a:grpFill/>
            <a:ln w="9525" cap="flat" cmpd="sng">
              <a:solidFill>
                <a:srgbClr val="BBE0E3"/>
              </a:solidFill>
              <a:prstDash val="solid"/>
              <a:headEnd type="none" w="med" len="med"/>
              <a:tailEnd type="none" w="med" len="med"/>
            </a:ln>
          </p:spPr>
          <p:txBody>
            <a:bodyPr/>
            <a:lstStyle/>
            <a:p>
              <a:pPr marL="0" marR="0" lvl="0" indent="0" algn="l" defTabSz="914400" rtl="0" eaLnBrk="0" fontAlgn="auto" latinLnBrk="0" hangingPunct="0">
                <a:lnSpc>
                  <a:spcPct val="100000"/>
                </a:lnSpc>
                <a:spcBef>
                  <a:spcPts val="0"/>
                </a:spcBef>
                <a:spcAft>
                  <a:spcPts val="0"/>
                </a:spcAft>
                <a:buClrTx/>
                <a:buSzTx/>
                <a:buFontTx/>
                <a:buNone/>
                <a:defRPr/>
              </a:pPr>
              <a:endParaRPr kumimoji="0" sz="3200" b="1" i="0" u="none" strike="noStrike" kern="1200" cap="none" spc="0" normalizeH="0" baseline="0" noProof="0">
                <a:ln>
                  <a:noFill/>
                </a:ln>
                <a:solidFill>
                  <a:prstClr val="black"/>
                </a:solidFill>
                <a:effectLst/>
                <a:uLnTx/>
                <a:uFillTx/>
                <a:latin typeface="+mn-ea"/>
                <a:ea typeface="+mn-ea"/>
                <a:cs typeface="+mn-cs"/>
              </a:endParaRPr>
            </a:p>
          </p:txBody>
        </p:sp>
        <p:sp>
          <p:nvSpPr>
            <p:cNvPr id="33802" name="圆角矩形 10"/>
            <p:cNvSpPr/>
            <p:nvPr/>
          </p:nvSpPr>
          <p:spPr>
            <a:xfrm>
              <a:off x="3392795" y="748885"/>
              <a:ext cx="2418132" cy="1444130"/>
            </a:xfrm>
            <a:prstGeom prst="rect">
              <a:avLst/>
            </a:prstGeom>
            <a:grpFill/>
            <a:ln w="9525">
              <a:noFill/>
            </a:ln>
          </p:spPr>
          <p:txBody>
            <a:bodyPr lIns="137160" tIns="137160" rIns="137160" bIns="137160" anchor="ctr"/>
            <a:lstStyle/>
            <a:p>
              <a:pPr marL="0" marR="0" lvl="0" indent="0" algn="ctr" defTabSz="1600200" rtl="0" eaLnBrk="0" fontAlgn="auto" latinLnBrk="0" hangingPunct="0">
                <a:lnSpc>
                  <a:spcPct val="90000"/>
                </a:lnSpc>
                <a:spcBef>
                  <a:spcPts val="0"/>
                </a:spcBef>
                <a:spcAft>
                  <a:spcPct val="35000"/>
                </a:spcAft>
                <a:buClrTx/>
                <a:buSzTx/>
                <a:buFontTx/>
                <a:buNone/>
                <a:defRPr/>
              </a:pPr>
              <a:r>
                <a:rPr kumimoji="0" lang="zh-CN" altLang="en-US" sz="3200" b="1" i="0" u="none" strike="noStrike" kern="1200" cap="none" spc="0" normalizeH="0" baseline="0" noProof="0">
                  <a:ln>
                    <a:noFill/>
                  </a:ln>
                  <a:solidFill>
                    <a:srgbClr val="FF0000"/>
                  </a:solidFill>
                  <a:effectLst/>
                  <a:uLnTx/>
                  <a:uFillTx/>
                  <a:latin typeface="+mn-ea"/>
                  <a:ea typeface="+mn-ea"/>
                  <a:cs typeface="+mn-cs"/>
                </a:rPr>
                <a:t>父母</a:t>
              </a:r>
              <a:r>
                <a:rPr kumimoji="0" lang="zh-CN" altLang="en-US" sz="3200" b="1" i="0" u="none" strike="noStrike" kern="1200" cap="none" spc="0" normalizeH="0" baseline="0" noProof="0">
                  <a:ln>
                    <a:noFill/>
                  </a:ln>
                  <a:solidFill>
                    <a:prstClr val="black"/>
                  </a:solidFill>
                  <a:effectLst/>
                  <a:uLnTx/>
                  <a:uFillTx/>
                  <a:latin typeface="+mn-ea"/>
                  <a:ea typeface="+mn-ea"/>
                  <a:cs typeface="+mn-cs"/>
                </a:rPr>
                <a:t>和孩子沟通的技巧</a:t>
              </a:r>
              <a:endParaRPr kumimoji="0" lang="zh-CN" altLang="en-US" sz="3200" b="1" i="0" u="none" strike="noStrike" kern="1200" cap="none" spc="0" normalizeH="0" baseline="0" noProof="0">
                <a:ln>
                  <a:noFill/>
                </a:ln>
                <a:solidFill>
                  <a:prstClr val="black"/>
                </a:solidFill>
                <a:effectLst/>
                <a:uLnTx/>
                <a:uFillTx/>
                <a:latin typeface="+mn-ea"/>
                <a:ea typeface="+mn-ea"/>
                <a:cs typeface="+mn-cs"/>
              </a:endParaRPr>
            </a:p>
          </p:txBody>
        </p:sp>
      </p:grpSp>
      <p:sp>
        <p:nvSpPr>
          <p:cNvPr id="109578" name="圆角矩形 39"/>
          <p:cNvSpPr>
            <a:spLocks noChangeArrowheads="1"/>
          </p:cNvSpPr>
          <p:nvPr>
            <p:custDataLst>
              <p:tags r:id="rId8"/>
            </p:custDataLst>
          </p:nvPr>
        </p:nvSpPr>
        <p:spPr bwMode="auto">
          <a:xfrm>
            <a:off x="1524000" y="2857500"/>
            <a:ext cx="1504950" cy="955675"/>
          </a:xfrm>
          <a:prstGeom prst="roundRect">
            <a:avLst>
              <a:gd name="adj" fmla="val 10000"/>
            </a:avLst>
          </a:prstGeom>
          <a:gradFill rotWithShape="0">
            <a:gsLst>
              <a:gs pos="0">
                <a:srgbClr val="85AAAD"/>
              </a:gs>
              <a:gs pos="79999">
                <a:srgbClr val="AFDEE2"/>
              </a:gs>
              <a:gs pos="100000">
                <a:srgbClr val="AFE0E4"/>
              </a:gs>
            </a:gsLst>
            <a:lin ang="16200000"/>
          </a:gradFill>
          <a:ln>
            <a:noFill/>
          </a:ln>
          <a:effectLst>
            <a:outerShdw dist="23000" dir="5400000" rotWithShape="0">
              <a:srgbClr val="000000">
                <a:alpha val="34998"/>
              </a:srgbClr>
            </a:outerShdw>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1800" b="0" i="0" u="none" strike="noStrike" kern="1200" cap="none" spc="0" normalizeH="0" baseline="0" noProof="0">
              <a:ln>
                <a:noFill/>
              </a:ln>
              <a:solidFill>
                <a:srgbClr val="000000"/>
              </a:solidFill>
              <a:effectLst/>
              <a:uLnTx/>
              <a:uFillTx/>
              <a:latin typeface="+mn-ea"/>
              <a:ea typeface="+mn-ea"/>
              <a:cs typeface="+mn-cs"/>
            </a:endParaRPr>
          </a:p>
        </p:txBody>
      </p:sp>
      <p:grpSp>
        <p:nvGrpSpPr>
          <p:cNvPr id="33804" name="组合 40"/>
          <p:cNvGrpSpPr/>
          <p:nvPr>
            <p:custDataLst>
              <p:tags r:id="rId9"/>
            </p:custDataLst>
          </p:nvPr>
        </p:nvGrpSpPr>
        <p:grpSpPr>
          <a:xfrm>
            <a:off x="1533525" y="2628900"/>
            <a:ext cx="1504950" cy="1184275"/>
            <a:chOff x="170316" y="2675665"/>
            <a:chExt cx="1505053" cy="955708"/>
          </a:xfrm>
          <a:solidFill>
            <a:schemeClr val="accent4">
              <a:lumMod val="60000"/>
              <a:lumOff val="40000"/>
              <a:alpha val="90000"/>
            </a:schemeClr>
          </a:solidFill>
        </p:grpSpPr>
        <p:sp>
          <p:nvSpPr>
            <p:cNvPr id="33805" name="圆角矩形 57"/>
            <p:cNvSpPr/>
            <p:nvPr/>
          </p:nvSpPr>
          <p:spPr>
            <a:xfrm>
              <a:off x="170316" y="2675665"/>
              <a:ext cx="1505053" cy="955708"/>
            </a:xfrm>
            <a:prstGeom prst="roundRect">
              <a:avLst>
                <a:gd name="adj" fmla="val 10000"/>
              </a:avLst>
            </a:prstGeom>
            <a:grpFill/>
            <a:ln w="9525" cap="flat" cmpd="sng">
              <a:solidFill>
                <a:srgbClr val="BBE0E3"/>
              </a:solidFill>
              <a:prstDash val="solid"/>
              <a:headEnd type="none" w="med" len="med"/>
              <a:tailEnd type="none" w="med" len="med"/>
            </a:ln>
          </p:spPr>
          <p:txBody>
            <a:bodyPr/>
            <a:lstStyle/>
            <a:p>
              <a:pPr marL="0" marR="0" lvl="0" indent="0" algn="l" defTabSz="914400" rtl="0" eaLnBrk="0" fontAlgn="auto" latinLnBrk="0" hangingPunct="0">
                <a:lnSpc>
                  <a:spcPct val="100000"/>
                </a:lnSpc>
                <a:spcBef>
                  <a:spcPts val="0"/>
                </a:spcBef>
                <a:spcAft>
                  <a:spcPts val="0"/>
                </a:spcAft>
                <a:buClrTx/>
                <a:buSzTx/>
                <a:buFontTx/>
                <a:buNone/>
                <a:defRPr/>
              </a:pPr>
              <a:endParaRPr kumimoji="0" sz="3200" b="1" i="0" u="none" strike="noStrike" kern="1200" cap="none" spc="0" normalizeH="0" baseline="0" noProof="0">
                <a:ln>
                  <a:noFill/>
                </a:ln>
                <a:solidFill>
                  <a:prstClr val="black"/>
                </a:solidFill>
                <a:effectLst/>
                <a:uLnTx/>
                <a:uFillTx/>
                <a:latin typeface="+mn-ea"/>
                <a:ea typeface="+mn-ea"/>
                <a:cs typeface="+mn-cs"/>
              </a:endParaRPr>
            </a:p>
          </p:txBody>
        </p:sp>
        <p:sp>
          <p:nvSpPr>
            <p:cNvPr id="33806" name="圆角矩形 13"/>
            <p:cNvSpPr/>
            <p:nvPr/>
          </p:nvSpPr>
          <p:spPr>
            <a:xfrm>
              <a:off x="198308" y="2703657"/>
              <a:ext cx="1449069" cy="899724"/>
            </a:xfrm>
            <a:prstGeom prst="rect">
              <a:avLst/>
            </a:prstGeom>
            <a:grpFill/>
            <a:ln w="9525">
              <a:noFill/>
            </a:ln>
          </p:spPr>
          <p:txBody>
            <a:bodyPr lIns="106680" tIns="106680" rIns="106680" bIns="106680" anchor="ctr"/>
            <a:lstStyle/>
            <a:p>
              <a:pPr marL="0" marR="0" lvl="0" indent="0" algn="ctr" defTabSz="1244600" rtl="0" eaLnBrk="0" fontAlgn="auto" latinLnBrk="0" hangingPunct="0">
                <a:lnSpc>
                  <a:spcPct val="90000"/>
                </a:lnSpc>
                <a:spcBef>
                  <a:spcPts val="0"/>
                </a:spcBef>
                <a:spcAft>
                  <a:spcPct val="35000"/>
                </a:spcAft>
                <a:buClrTx/>
                <a:buSzTx/>
                <a:buFontTx/>
                <a:buNone/>
                <a:defRPr/>
              </a:pPr>
              <a:r>
                <a:rPr kumimoji="0" lang="zh-CN" altLang="en-US" sz="3200" b="1" i="0" u="none" strike="noStrike" kern="1200" cap="none" spc="0" normalizeH="0" baseline="0" noProof="0">
                  <a:ln>
                    <a:noFill/>
                  </a:ln>
                  <a:solidFill>
                    <a:srgbClr val="000000"/>
                  </a:solidFill>
                  <a:effectLst/>
                  <a:uLnTx/>
                  <a:uFillTx/>
                  <a:latin typeface="+mn-ea"/>
                  <a:ea typeface="+mn-ea"/>
                  <a:cs typeface="+mn-cs"/>
                </a:rPr>
                <a:t>善意的聆听</a:t>
              </a:r>
              <a:endParaRPr kumimoji="0" lang="zh-CN" altLang="en-US" sz="3200" b="1" i="0" u="none" strike="noStrike" kern="1200" cap="none" spc="0" normalizeH="0" baseline="0" noProof="0">
                <a:ln>
                  <a:noFill/>
                </a:ln>
                <a:solidFill>
                  <a:srgbClr val="000000"/>
                </a:solidFill>
                <a:effectLst/>
                <a:uLnTx/>
                <a:uFillTx/>
                <a:latin typeface="+mn-ea"/>
                <a:ea typeface="+mn-ea"/>
                <a:cs typeface="+mn-cs"/>
              </a:endParaRPr>
            </a:p>
          </p:txBody>
        </p:sp>
      </p:grpSp>
      <p:sp>
        <p:nvSpPr>
          <p:cNvPr id="109580" name="圆角矩形 41"/>
          <p:cNvSpPr>
            <a:spLocks noChangeArrowheads="1"/>
          </p:cNvSpPr>
          <p:nvPr>
            <p:custDataLst>
              <p:tags r:id="rId10"/>
            </p:custDataLst>
          </p:nvPr>
        </p:nvSpPr>
        <p:spPr bwMode="auto">
          <a:xfrm>
            <a:off x="3363913" y="2857500"/>
            <a:ext cx="1504950" cy="955675"/>
          </a:xfrm>
          <a:prstGeom prst="roundRect">
            <a:avLst>
              <a:gd name="adj" fmla="val 10000"/>
            </a:avLst>
          </a:prstGeom>
          <a:gradFill rotWithShape="0">
            <a:gsLst>
              <a:gs pos="0">
                <a:srgbClr val="85AAAD"/>
              </a:gs>
              <a:gs pos="79999">
                <a:srgbClr val="AFDEE2"/>
              </a:gs>
              <a:gs pos="100000">
                <a:srgbClr val="AFE0E4"/>
              </a:gs>
            </a:gsLst>
            <a:lin ang="16200000"/>
          </a:gradFill>
          <a:ln>
            <a:noFill/>
          </a:ln>
          <a:effectLst>
            <a:outerShdw dist="23000" dir="5400000" rotWithShape="0">
              <a:srgbClr val="000000">
                <a:alpha val="34998"/>
              </a:srgbClr>
            </a:outerShdw>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1800" b="0" i="0" u="none" strike="noStrike" kern="1200" cap="none" spc="0" normalizeH="0" baseline="0" noProof="0">
              <a:ln>
                <a:noFill/>
              </a:ln>
              <a:solidFill>
                <a:srgbClr val="000000"/>
              </a:solidFill>
              <a:effectLst/>
              <a:uLnTx/>
              <a:uFillTx/>
              <a:latin typeface="+mn-ea"/>
              <a:ea typeface="+mn-ea"/>
              <a:cs typeface="+mn-cs"/>
            </a:endParaRPr>
          </a:p>
        </p:txBody>
      </p:sp>
      <p:grpSp>
        <p:nvGrpSpPr>
          <p:cNvPr id="33808" name="组合 42"/>
          <p:cNvGrpSpPr/>
          <p:nvPr>
            <p:custDataLst>
              <p:tags r:id="rId11"/>
            </p:custDataLst>
          </p:nvPr>
        </p:nvGrpSpPr>
        <p:grpSpPr>
          <a:xfrm>
            <a:off x="3392805" y="2628900"/>
            <a:ext cx="1504950" cy="1144905"/>
            <a:chOff x="2009826" y="2675665"/>
            <a:chExt cx="1505053" cy="955708"/>
          </a:xfrm>
          <a:solidFill>
            <a:schemeClr val="accent4">
              <a:lumMod val="60000"/>
              <a:lumOff val="40000"/>
              <a:alpha val="90000"/>
            </a:schemeClr>
          </a:solidFill>
        </p:grpSpPr>
        <p:sp>
          <p:nvSpPr>
            <p:cNvPr id="33809" name="圆角矩形 55"/>
            <p:cNvSpPr/>
            <p:nvPr/>
          </p:nvSpPr>
          <p:spPr>
            <a:xfrm>
              <a:off x="2009826" y="2675665"/>
              <a:ext cx="1505053" cy="955708"/>
            </a:xfrm>
            <a:prstGeom prst="roundRect">
              <a:avLst>
                <a:gd name="adj" fmla="val 10000"/>
              </a:avLst>
            </a:prstGeom>
            <a:grpFill/>
            <a:ln w="9525" cap="flat" cmpd="sng">
              <a:solidFill>
                <a:srgbClr val="BBE0E3"/>
              </a:solidFill>
              <a:prstDash val="solid"/>
              <a:headEnd type="none" w="med" len="med"/>
              <a:tailEnd type="none" w="med" len="med"/>
            </a:ln>
          </p:spPr>
          <p:txBody>
            <a:bodyPr/>
            <a:lstStyle/>
            <a:p>
              <a:pPr marL="0" marR="0" lvl="0" indent="0" algn="l" defTabSz="914400" rtl="0" eaLnBrk="0" fontAlgn="auto" latinLnBrk="0" hangingPunct="0">
                <a:lnSpc>
                  <a:spcPct val="100000"/>
                </a:lnSpc>
                <a:spcBef>
                  <a:spcPts val="0"/>
                </a:spcBef>
                <a:spcAft>
                  <a:spcPts val="0"/>
                </a:spcAft>
                <a:buClrTx/>
                <a:buSzTx/>
                <a:buFontTx/>
                <a:buNone/>
                <a:defRPr/>
              </a:pPr>
              <a:endParaRPr kumimoji="0" sz="3200" b="1" i="0" u="none" strike="noStrike" kern="1200" cap="none" spc="0" normalizeH="0" baseline="0" noProof="0">
                <a:ln>
                  <a:noFill/>
                </a:ln>
                <a:solidFill>
                  <a:prstClr val="black"/>
                </a:solidFill>
                <a:effectLst/>
                <a:uLnTx/>
                <a:uFillTx/>
                <a:latin typeface="+mn-ea"/>
                <a:ea typeface="+mn-ea"/>
                <a:cs typeface="+mn-cs"/>
              </a:endParaRPr>
            </a:p>
          </p:txBody>
        </p:sp>
        <p:sp>
          <p:nvSpPr>
            <p:cNvPr id="33810" name="圆角矩形 16"/>
            <p:cNvSpPr/>
            <p:nvPr/>
          </p:nvSpPr>
          <p:spPr>
            <a:xfrm>
              <a:off x="2037818" y="2703657"/>
              <a:ext cx="1449069" cy="899724"/>
            </a:xfrm>
            <a:prstGeom prst="rect">
              <a:avLst/>
            </a:prstGeom>
            <a:grpFill/>
            <a:ln w="9525">
              <a:noFill/>
            </a:ln>
          </p:spPr>
          <p:txBody>
            <a:bodyPr lIns="106680" tIns="106680" rIns="106680" bIns="106680" anchor="ctr"/>
            <a:lstStyle/>
            <a:p>
              <a:pPr marL="0" marR="0" lvl="0" indent="0" algn="ctr" defTabSz="1244600" rtl="0" eaLnBrk="0" fontAlgn="auto" latinLnBrk="0" hangingPunct="0">
                <a:lnSpc>
                  <a:spcPct val="90000"/>
                </a:lnSpc>
                <a:spcBef>
                  <a:spcPts val="0"/>
                </a:spcBef>
                <a:spcAft>
                  <a:spcPct val="35000"/>
                </a:spcAft>
                <a:buClrTx/>
                <a:buSzTx/>
                <a:buFontTx/>
                <a:buNone/>
                <a:defRPr/>
              </a:pPr>
              <a:r>
                <a:rPr kumimoji="0" lang="zh-CN" altLang="en-US" sz="3200" b="1" i="0" u="none" strike="noStrike" kern="1200" cap="none" spc="0" normalizeH="0" baseline="0" noProof="0">
                  <a:ln>
                    <a:noFill/>
                  </a:ln>
                  <a:solidFill>
                    <a:srgbClr val="000000"/>
                  </a:solidFill>
                  <a:effectLst/>
                  <a:uLnTx/>
                  <a:uFillTx/>
                  <a:latin typeface="+mn-ea"/>
                  <a:ea typeface="+mn-ea"/>
                  <a:cs typeface="+mn-cs"/>
                </a:rPr>
                <a:t>良好的情绪</a:t>
              </a:r>
              <a:endParaRPr kumimoji="0" lang="zh-CN" altLang="en-US" sz="3200" b="1" i="0" u="none" strike="noStrike" kern="1200" cap="none" spc="0" normalizeH="0" baseline="0" noProof="0">
                <a:ln>
                  <a:noFill/>
                </a:ln>
                <a:solidFill>
                  <a:srgbClr val="000000"/>
                </a:solidFill>
                <a:effectLst/>
                <a:uLnTx/>
                <a:uFillTx/>
                <a:latin typeface="+mn-ea"/>
                <a:ea typeface="+mn-ea"/>
                <a:cs typeface="+mn-cs"/>
              </a:endParaRPr>
            </a:p>
          </p:txBody>
        </p:sp>
      </p:grpSp>
      <p:sp>
        <p:nvSpPr>
          <p:cNvPr id="109582" name="圆角矩形 43"/>
          <p:cNvSpPr>
            <a:spLocks noChangeArrowheads="1"/>
          </p:cNvSpPr>
          <p:nvPr>
            <p:custDataLst>
              <p:tags r:id="rId12"/>
            </p:custDataLst>
          </p:nvPr>
        </p:nvSpPr>
        <p:spPr bwMode="auto">
          <a:xfrm>
            <a:off x="5202238" y="2857500"/>
            <a:ext cx="1504950" cy="955675"/>
          </a:xfrm>
          <a:prstGeom prst="roundRect">
            <a:avLst>
              <a:gd name="adj" fmla="val 10000"/>
            </a:avLst>
          </a:prstGeom>
          <a:gradFill rotWithShape="0">
            <a:gsLst>
              <a:gs pos="0">
                <a:srgbClr val="85AAAD"/>
              </a:gs>
              <a:gs pos="79999">
                <a:srgbClr val="AFDEE2"/>
              </a:gs>
              <a:gs pos="100000">
                <a:srgbClr val="AFE0E4"/>
              </a:gs>
            </a:gsLst>
            <a:lin ang="16200000"/>
          </a:gradFill>
          <a:ln>
            <a:noFill/>
          </a:ln>
          <a:effectLst>
            <a:outerShdw dist="23000" dir="5400000" rotWithShape="0">
              <a:srgbClr val="000000">
                <a:alpha val="34998"/>
              </a:srgbClr>
            </a:outerShdw>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1800" b="0" i="0" u="none" strike="noStrike" kern="1200" cap="none" spc="0" normalizeH="0" baseline="0" noProof="0">
              <a:ln>
                <a:noFill/>
              </a:ln>
              <a:solidFill>
                <a:srgbClr val="000000"/>
              </a:solidFill>
              <a:effectLst/>
              <a:uLnTx/>
              <a:uFillTx/>
              <a:latin typeface="+mn-ea"/>
              <a:ea typeface="+mn-ea"/>
              <a:cs typeface="+mn-cs"/>
            </a:endParaRPr>
          </a:p>
        </p:txBody>
      </p:sp>
      <p:grpSp>
        <p:nvGrpSpPr>
          <p:cNvPr id="33812" name="组合 44"/>
          <p:cNvGrpSpPr/>
          <p:nvPr>
            <p:custDataLst>
              <p:tags r:id="rId13"/>
            </p:custDataLst>
          </p:nvPr>
        </p:nvGrpSpPr>
        <p:grpSpPr>
          <a:xfrm>
            <a:off x="5231130" y="2664460"/>
            <a:ext cx="1504950" cy="1139190"/>
            <a:chOff x="3849335" y="2675665"/>
            <a:chExt cx="1505053" cy="955708"/>
          </a:xfrm>
          <a:solidFill>
            <a:schemeClr val="accent4">
              <a:lumMod val="60000"/>
              <a:lumOff val="40000"/>
              <a:alpha val="90000"/>
            </a:schemeClr>
          </a:solidFill>
        </p:grpSpPr>
        <p:sp>
          <p:nvSpPr>
            <p:cNvPr id="33813" name="圆角矩形 53"/>
            <p:cNvSpPr/>
            <p:nvPr/>
          </p:nvSpPr>
          <p:spPr>
            <a:xfrm>
              <a:off x="3849335" y="2675665"/>
              <a:ext cx="1505053" cy="955708"/>
            </a:xfrm>
            <a:prstGeom prst="roundRect">
              <a:avLst>
                <a:gd name="adj" fmla="val 10000"/>
              </a:avLst>
            </a:prstGeom>
            <a:grpFill/>
            <a:ln w="9525" cap="flat" cmpd="sng">
              <a:solidFill>
                <a:srgbClr val="BBE0E3"/>
              </a:solidFill>
              <a:prstDash val="solid"/>
              <a:headEnd type="none" w="med" len="med"/>
              <a:tailEnd type="none" w="med" len="med"/>
            </a:ln>
          </p:spPr>
          <p:txBody>
            <a:bodyPr/>
            <a:lstStyle/>
            <a:p>
              <a:pPr marL="0" marR="0" lvl="0" indent="0" algn="l" defTabSz="914400" rtl="0" eaLnBrk="0" fontAlgn="auto" latinLnBrk="0" hangingPunct="0">
                <a:lnSpc>
                  <a:spcPct val="100000"/>
                </a:lnSpc>
                <a:spcBef>
                  <a:spcPts val="0"/>
                </a:spcBef>
                <a:spcAft>
                  <a:spcPts val="0"/>
                </a:spcAft>
                <a:buClrTx/>
                <a:buSzTx/>
                <a:buFontTx/>
                <a:buNone/>
                <a:defRPr/>
              </a:pPr>
              <a:endParaRPr kumimoji="0" sz="3200" b="1" i="0" u="none" strike="noStrike" kern="1200" cap="none" spc="0" normalizeH="0" baseline="0" noProof="0">
                <a:ln>
                  <a:noFill/>
                </a:ln>
                <a:solidFill>
                  <a:prstClr val="black"/>
                </a:solidFill>
                <a:effectLst/>
                <a:uLnTx/>
                <a:uFillTx/>
                <a:latin typeface="+mn-ea"/>
                <a:ea typeface="+mn-ea"/>
                <a:cs typeface="+mn-cs"/>
              </a:endParaRPr>
            </a:p>
          </p:txBody>
        </p:sp>
        <p:sp>
          <p:nvSpPr>
            <p:cNvPr id="33814" name="圆角矩形 19"/>
            <p:cNvSpPr/>
            <p:nvPr/>
          </p:nvSpPr>
          <p:spPr>
            <a:xfrm>
              <a:off x="3877327" y="2703657"/>
              <a:ext cx="1449069" cy="899724"/>
            </a:xfrm>
            <a:prstGeom prst="rect">
              <a:avLst/>
            </a:prstGeom>
            <a:grpFill/>
            <a:ln w="9525">
              <a:noFill/>
            </a:ln>
          </p:spPr>
          <p:txBody>
            <a:bodyPr lIns="106680" tIns="106680" rIns="106680" bIns="106680" anchor="ctr"/>
            <a:lstStyle/>
            <a:p>
              <a:pPr marL="0" marR="0" lvl="0" indent="0" algn="ctr" defTabSz="1244600" rtl="0" eaLnBrk="0" fontAlgn="auto" latinLnBrk="0" hangingPunct="0">
                <a:lnSpc>
                  <a:spcPct val="90000"/>
                </a:lnSpc>
                <a:spcBef>
                  <a:spcPts val="0"/>
                </a:spcBef>
                <a:spcAft>
                  <a:spcPct val="35000"/>
                </a:spcAft>
                <a:buClrTx/>
                <a:buSzTx/>
                <a:buFontTx/>
                <a:buNone/>
                <a:defRPr/>
              </a:pPr>
              <a:r>
                <a:rPr kumimoji="0" lang="zh-CN" altLang="en-US" sz="3200" b="1" i="0" u="none" strike="noStrike" kern="1200" cap="none" spc="0" normalizeH="0" baseline="0" noProof="0">
                  <a:ln>
                    <a:noFill/>
                  </a:ln>
                  <a:solidFill>
                    <a:srgbClr val="000000"/>
                  </a:solidFill>
                  <a:effectLst/>
                  <a:uLnTx/>
                  <a:uFillTx/>
                  <a:latin typeface="+mn-ea"/>
                  <a:ea typeface="+mn-ea"/>
                  <a:cs typeface="+mn-cs"/>
                </a:rPr>
                <a:t>准确的表达</a:t>
              </a:r>
              <a:endParaRPr kumimoji="0" lang="zh-CN" altLang="en-US" sz="3200" b="1" i="0" u="none" strike="noStrike" kern="1200" cap="none" spc="0" normalizeH="0" baseline="0" noProof="0">
                <a:ln>
                  <a:noFill/>
                </a:ln>
                <a:solidFill>
                  <a:srgbClr val="000000"/>
                </a:solidFill>
                <a:effectLst/>
                <a:uLnTx/>
                <a:uFillTx/>
                <a:latin typeface="+mn-ea"/>
                <a:ea typeface="+mn-ea"/>
                <a:cs typeface="+mn-cs"/>
              </a:endParaRPr>
            </a:p>
          </p:txBody>
        </p:sp>
      </p:grpSp>
      <p:sp>
        <p:nvSpPr>
          <p:cNvPr id="109584" name="圆角矩形 45"/>
          <p:cNvSpPr>
            <a:spLocks noChangeArrowheads="1"/>
          </p:cNvSpPr>
          <p:nvPr>
            <p:custDataLst>
              <p:tags r:id="rId14"/>
            </p:custDataLst>
          </p:nvPr>
        </p:nvSpPr>
        <p:spPr bwMode="auto">
          <a:xfrm>
            <a:off x="7042150" y="2857500"/>
            <a:ext cx="1504950" cy="955675"/>
          </a:xfrm>
          <a:prstGeom prst="roundRect">
            <a:avLst>
              <a:gd name="adj" fmla="val 10000"/>
            </a:avLst>
          </a:prstGeom>
          <a:gradFill rotWithShape="0">
            <a:gsLst>
              <a:gs pos="0">
                <a:srgbClr val="85AAAD"/>
              </a:gs>
              <a:gs pos="79999">
                <a:srgbClr val="AFDEE2"/>
              </a:gs>
              <a:gs pos="100000">
                <a:srgbClr val="AFE0E4"/>
              </a:gs>
            </a:gsLst>
            <a:lin ang="16200000"/>
          </a:gradFill>
          <a:ln>
            <a:noFill/>
          </a:ln>
          <a:effectLst>
            <a:outerShdw dist="23000" dir="5400000" rotWithShape="0">
              <a:srgbClr val="000000">
                <a:alpha val="34998"/>
              </a:srgbClr>
            </a:outerShdw>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1800" b="0" i="0" u="none" strike="noStrike" kern="1200" cap="none" spc="0" normalizeH="0" baseline="0" noProof="0">
              <a:ln>
                <a:noFill/>
              </a:ln>
              <a:solidFill>
                <a:srgbClr val="000000"/>
              </a:solidFill>
              <a:effectLst/>
              <a:uLnTx/>
              <a:uFillTx/>
              <a:latin typeface="+mn-ea"/>
              <a:ea typeface="+mn-ea"/>
              <a:cs typeface="+mn-cs"/>
            </a:endParaRPr>
          </a:p>
        </p:txBody>
      </p:sp>
      <p:grpSp>
        <p:nvGrpSpPr>
          <p:cNvPr id="33816" name="组合 46"/>
          <p:cNvGrpSpPr/>
          <p:nvPr>
            <p:custDataLst>
              <p:tags r:id="rId15"/>
            </p:custDataLst>
          </p:nvPr>
        </p:nvGrpSpPr>
        <p:grpSpPr>
          <a:xfrm>
            <a:off x="7069455" y="2628900"/>
            <a:ext cx="1504950" cy="1202055"/>
            <a:chOff x="5688844" y="2675665"/>
            <a:chExt cx="1505053" cy="955708"/>
          </a:xfrm>
          <a:solidFill>
            <a:schemeClr val="accent4">
              <a:lumMod val="60000"/>
              <a:lumOff val="40000"/>
              <a:alpha val="90000"/>
            </a:schemeClr>
          </a:solidFill>
        </p:grpSpPr>
        <p:sp>
          <p:nvSpPr>
            <p:cNvPr id="33817" name="圆角矩形 51"/>
            <p:cNvSpPr/>
            <p:nvPr/>
          </p:nvSpPr>
          <p:spPr>
            <a:xfrm>
              <a:off x="5688844" y="2675665"/>
              <a:ext cx="1505053" cy="955708"/>
            </a:xfrm>
            <a:prstGeom prst="roundRect">
              <a:avLst>
                <a:gd name="adj" fmla="val 10000"/>
              </a:avLst>
            </a:prstGeom>
            <a:grpFill/>
            <a:ln w="9525" cap="flat" cmpd="sng">
              <a:solidFill>
                <a:srgbClr val="BBE0E3"/>
              </a:solidFill>
              <a:prstDash val="solid"/>
              <a:headEnd type="none" w="med" len="med"/>
              <a:tailEnd type="none" w="med" len="med"/>
            </a:ln>
          </p:spPr>
          <p:txBody>
            <a:bodyPr/>
            <a:lstStyle/>
            <a:p>
              <a:pPr marL="0" marR="0" lvl="0" indent="0" algn="l" defTabSz="914400" rtl="0" eaLnBrk="0" fontAlgn="auto" latinLnBrk="0" hangingPunct="0">
                <a:lnSpc>
                  <a:spcPct val="100000"/>
                </a:lnSpc>
                <a:spcBef>
                  <a:spcPts val="0"/>
                </a:spcBef>
                <a:spcAft>
                  <a:spcPts val="0"/>
                </a:spcAft>
                <a:buClrTx/>
                <a:buSzTx/>
                <a:buFontTx/>
                <a:buNone/>
                <a:defRPr/>
              </a:pPr>
              <a:endParaRPr kumimoji="0" sz="3200" b="1" i="0" u="none" strike="noStrike" kern="1200" cap="none" spc="0" normalizeH="0" baseline="0" noProof="0">
                <a:ln>
                  <a:noFill/>
                </a:ln>
                <a:solidFill>
                  <a:prstClr val="black"/>
                </a:solidFill>
                <a:effectLst/>
                <a:uLnTx/>
                <a:uFillTx/>
                <a:latin typeface="+mn-ea"/>
                <a:ea typeface="+mn-ea"/>
                <a:cs typeface="+mn-cs"/>
              </a:endParaRPr>
            </a:p>
          </p:txBody>
        </p:sp>
        <p:sp>
          <p:nvSpPr>
            <p:cNvPr id="33818" name="圆角矩形 22"/>
            <p:cNvSpPr/>
            <p:nvPr/>
          </p:nvSpPr>
          <p:spPr>
            <a:xfrm>
              <a:off x="5716836" y="2703657"/>
              <a:ext cx="1449069" cy="899724"/>
            </a:xfrm>
            <a:prstGeom prst="rect">
              <a:avLst/>
            </a:prstGeom>
            <a:grpFill/>
            <a:ln w="9525">
              <a:noFill/>
            </a:ln>
          </p:spPr>
          <p:txBody>
            <a:bodyPr lIns="106680" tIns="106680" rIns="106680" bIns="106680" anchor="ctr"/>
            <a:lstStyle/>
            <a:p>
              <a:pPr marL="0" marR="0" lvl="0" indent="0" algn="ctr" defTabSz="1244600" rtl="0" eaLnBrk="0" fontAlgn="auto" latinLnBrk="0" hangingPunct="0">
                <a:lnSpc>
                  <a:spcPct val="90000"/>
                </a:lnSpc>
                <a:spcBef>
                  <a:spcPts val="0"/>
                </a:spcBef>
                <a:spcAft>
                  <a:spcPct val="35000"/>
                </a:spcAft>
                <a:buClrTx/>
                <a:buSzTx/>
                <a:buFontTx/>
                <a:buNone/>
                <a:defRPr/>
              </a:pPr>
              <a:r>
                <a:rPr kumimoji="0" lang="zh-CN" altLang="en-US" sz="3200" b="1" i="0" u="none" strike="noStrike" kern="1200" cap="none" spc="0" normalizeH="0" baseline="0" noProof="0">
                  <a:ln>
                    <a:noFill/>
                  </a:ln>
                  <a:solidFill>
                    <a:srgbClr val="000000"/>
                  </a:solidFill>
                  <a:effectLst/>
                  <a:uLnTx/>
                  <a:uFillTx/>
                  <a:latin typeface="+mn-ea"/>
                  <a:ea typeface="+mn-ea"/>
                  <a:cs typeface="+mn-cs"/>
                </a:rPr>
                <a:t>巧妙的说话</a:t>
              </a:r>
              <a:endParaRPr kumimoji="0" lang="zh-CN" altLang="en-US" sz="3200" b="1" i="0" u="none" strike="noStrike" kern="1200" cap="none" spc="0" normalizeH="0" baseline="0" noProof="0">
                <a:ln>
                  <a:noFill/>
                </a:ln>
                <a:solidFill>
                  <a:srgbClr val="000000"/>
                </a:solidFill>
                <a:effectLst/>
                <a:uLnTx/>
                <a:uFillTx/>
                <a:latin typeface="+mn-ea"/>
                <a:ea typeface="+mn-ea"/>
                <a:cs typeface="+mn-cs"/>
              </a:endParaRPr>
            </a:p>
          </p:txBody>
        </p:sp>
      </p:grpSp>
      <p:sp>
        <p:nvSpPr>
          <p:cNvPr id="109586" name="圆角矩形 47"/>
          <p:cNvSpPr>
            <a:spLocks noChangeArrowheads="1"/>
          </p:cNvSpPr>
          <p:nvPr>
            <p:custDataLst>
              <p:tags r:id="rId16"/>
            </p:custDataLst>
          </p:nvPr>
        </p:nvSpPr>
        <p:spPr bwMode="auto">
          <a:xfrm>
            <a:off x="8882063" y="2857500"/>
            <a:ext cx="1504950" cy="955675"/>
          </a:xfrm>
          <a:prstGeom prst="roundRect">
            <a:avLst>
              <a:gd name="adj" fmla="val 10000"/>
            </a:avLst>
          </a:prstGeom>
          <a:gradFill rotWithShape="0">
            <a:gsLst>
              <a:gs pos="0">
                <a:srgbClr val="85AAAD"/>
              </a:gs>
              <a:gs pos="79999">
                <a:srgbClr val="AFDEE2"/>
              </a:gs>
              <a:gs pos="100000">
                <a:srgbClr val="AFE0E4"/>
              </a:gs>
            </a:gsLst>
            <a:lin ang="16200000"/>
          </a:gradFill>
          <a:ln>
            <a:noFill/>
          </a:ln>
          <a:effectLst>
            <a:outerShdw dist="23000" dir="5400000" rotWithShape="0">
              <a:srgbClr val="000000">
                <a:alpha val="34998"/>
              </a:srgbClr>
            </a:outerShdw>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zh-CN" sz="1800" b="0" i="0" u="none" strike="noStrike" kern="1200" cap="none" spc="0" normalizeH="0" baseline="0" noProof="0">
              <a:ln>
                <a:noFill/>
              </a:ln>
              <a:solidFill>
                <a:srgbClr val="000000"/>
              </a:solidFill>
              <a:effectLst/>
              <a:uLnTx/>
              <a:uFillTx/>
              <a:latin typeface="+mn-ea"/>
              <a:ea typeface="+mn-ea"/>
              <a:cs typeface="+mn-cs"/>
            </a:endParaRPr>
          </a:p>
        </p:txBody>
      </p:sp>
      <p:grpSp>
        <p:nvGrpSpPr>
          <p:cNvPr id="33820" name="组合 48"/>
          <p:cNvGrpSpPr/>
          <p:nvPr>
            <p:custDataLst>
              <p:tags r:id="rId17"/>
            </p:custDataLst>
          </p:nvPr>
        </p:nvGrpSpPr>
        <p:grpSpPr>
          <a:xfrm>
            <a:off x="8898255" y="2662555"/>
            <a:ext cx="1504950" cy="1179195"/>
            <a:chOff x="7528354" y="2675665"/>
            <a:chExt cx="1505053" cy="955708"/>
          </a:xfrm>
          <a:solidFill>
            <a:schemeClr val="accent4">
              <a:lumMod val="60000"/>
              <a:lumOff val="40000"/>
              <a:alpha val="90000"/>
            </a:schemeClr>
          </a:solidFill>
        </p:grpSpPr>
        <p:sp>
          <p:nvSpPr>
            <p:cNvPr id="33821" name="圆角矩形 49"/>
            <p:cNvSpPr/>
            <p:nvPr/>
          </p:nvSpPr>
          <p:spPr>
            <a:xfrm>
              <a:off x="7528354" y="2675665"/>
              <a:ext cx="1505053" cy="955708"/>
            </a:xfrm>
            <a:prstGeom prst="roundRect">
              <a:avLst>
                <a:gd name="adj" fmla="val 10000"/>
              </a:avLst>
            </a:prstGeom>
            <a:grpFill/>
            <a:ln w="9525" cap="flat" cmpd="sng">
              <a:solidFill>
                <a:srgbClr val="BBE0E3"/>
              </a:solidFill>
              <a:prstDash val="solid"/>
              <a:headEnd type="none" w="med" len="med"/>
              <a:tailEnd type="none" w="med" len="med"/>
            </a:ln>
          </p:spPr>
          <p:txBody>
            <a:bodyPr/>
            <a:lstStyle/>
            <a:p>
              <a:pPr marL="0" marR="0" lvl="0" indent="0" algn="l" defTabSz="914400" rtl="0" eaLnBrk="0" fontAlgn="auto" latinLnBrk="0" hangingPunct="0">
                <a:lnSpc>
                  <a:spcPct val="100000"/>
                </a:lnSpc>
                <a:spcBef>
                  <a:spcPts val="0"/>
                </a:spcBef>
                <a:spcAft>
                  <a:spcPts val="0"/>
                </a:spcAft>
                <a:buClrTx/>
                <a:buSzTx/>
                <a:buFontTx/>
                <a:buNone/>
                <a:defRPr/>
              </a:pPr>
              <a:endParaRPr kumimoji="0" sz="3200" b="1" i="0" u="none" strike="noStrike" kern="1200" cap="none" spc="0" normalizeH="0" baseline="0" noProof="0">
                <a:ln>
                  <a:noFill/>
                </a:ln>
                <a:solidFill>
                  <a:prstClr val="black"/>
                </a:solidFill>
                <a:effectLst/>
                <a:uLnTx/>
                <a:uFillTx/>
                <a:latin typeface="+mn-ea"/>
                <a:ea typeface="+mn-ea"/>
                <a:cs typeface="+mn-cs"/>
              </a:endParaRPr>
            </a:p>
          </p:txBody>
        </p:sp>
        <p:sp>
          <p:nvSpPr>
            <p:cNvPr id="33822" name="圆角矩形 25"/>
            <p:cNvSpPr/>
            <p:nvPr/>
          </p:nvSpPr>
          <p:spPr>
            <a:xfrm>
              <a:off x="7556346" y="2703657"/>
              <a:ext cx="1449069" cy="899724"/>
            </a:xfrm>
            <a:prstGeom prst="rect">
              <a:avLst/>
            </a:prstGeom>
            <a:grpFill/>
            <a:ln w="9525">
              <a:noFill/>
            </a:ln>
          </p:spPr>
          <p:txBody>
            <a:bodyPr lIns="106680" tIns="106680" rIns="106680" bIns="106680" anchor="ctr"/>
            <a:lstStyle/>
            <a:p>
              <a:pPr marL="0" marR="0" lvl="0" indent="0" algn="ctr" defTabSz="1244600" rtl="0" eaLnBrk="0" fontAlgn="auto" latinLnBrk="0" hangingPunct="0">
                <a:lnSpc>
                  <a:spcPct val="90000"/>
                </a:lnSpc>
                <a:spcBef>
                  <a:spcPts val="0"/>
                </a:spcBef>
                <a:spcAft>
                  <a:spcPct val="35000"/>
                </a:spcAft>
                <a:buClrTx/>
                <a:buSzTx/>
                <a:buFontTx/>
                <a:buNone/>
                <a:defRPr/>
              </a:pPr>
              <a:r>
                <a:rPr kumimoji="0" lang="zh-CN" altLang="en-US" sz="3200" b="1" i="0" u="none" strike="noStrike" kern="1200" cap="none" spc="0" normalizeH="0" baseline="0" noProof="0">
                  <a:ln>
                    <a:noFill/>
                  </a:ln>
                  <a:solidFill>
                    <a:srgbClr val="000000"/>
                  </a:solidFill>
                  <a:effectLst/>
                  <a:uLnTx/>
                  <a:uFillTx/>
                  <a:latin typeface="+mn-ea"/>
                  <a:ea typeface="+mn-ea"/>
                  <a:cs typeface="+mn-cs"/>
                </a:rPr>
                <a:t>真诚的赞美</a:t>
              </a:r>
              <a:endParaRPr kumimoji="0" lang="zh-CN" altLang="en-US" sz="3200" b="1" i="0" u="none" strike="noStrike" kern="1200" cap="none" spc="0" normalizeH="0" baseline="0" noProof="0">
                <a:ln>
                  <a:noFill/>
                </a:ln>
                <a:solidFill>
                  <a:srgbClr val="000000"/>
                </a:solidFill>
                <a:effectLst/>
                <a:uLnTx/>
                <a:uFillTx/>
                <a:latin typeface="+mn-ea"/>
                <a:ea typeface="+mn-ea"/>
                <a:cs typeface="+mn-cs"/>
              </a:endParaRPr>
            </a:p>
          </p:txBody>
        </p:sp>
      </p:grpSp>
      <p:sp>
        <p:nvSpPr>
          <p:cNvPr id="67603" name="Text Box 3"/>
          <p:cNvSpPr txBox="1"/>
          <p:nvPr>
            <p:custDataLst>
              <p:tags r:id="rId18"/>
            </p:custDataLst>
          </p:nvPr>
        </p:nvSpPr>
        <p:spPr>
          <a:xfrm>
            <a:off x="8890000" y="4894263"/>
            <a:ext cx="1625600" cy="1198880"/>
          </a:xfrm>
          <a:prstGeom prst="rect">
            <a:avLst/>
          </a:prstGeom>
          <a:gradFill rotWithShape="0">
            <a:gsLst>
              <a:gs pos="0">
                <a:srgbClr val="E30000"/>
              </a:gs>
              <a:gs pos="100000">
                <a:srgbClr val="760303"/>
              </a:gs>
            </a:gsLst>
            <a:lin ang="5400000"/>
            <a:tileRect/>
          </a:gradFill>
          <a:ln w="25400" cap="flat" cmpd="sng">
            <a:solidFill>
              <a:srgbClr val="EA157A"/>
            </a:solidFill>
            <a:prstDash val="solid"/>
            <a:round/>
            <a:headEnd type="none" w="med" len="med"/>
            <a:tailEnd type="none" w="med" len="med"/>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50000"/>
              </a:lnSpc>
              <a:spcBef>
                <a:spcPct val="50000"/>
              </a:spcBef>
              <a:buFontTx/>
              <a:buNone/>
            </a:pPr>
            <a:r>
              <a:rPr lang="en-US" altLang="en-US" sz="2400" b="1" dirty="0">
                <a:solidFill>
                  <a:srgbClr val="FFFFFF"/>
                </a:solidFill>
                <a:latin typeface="楷体" panose="02010609060101010101" charset="-122"/>
                <a:ea typeface="楷体" panose="02010609060101010101" charset="-122"/>
                <a:sym typeface="Wingdings" panose="05000000000000000000" pitchFamily="2" charset="2"/>
              </a:rPr>
              <a:t> </a:t>
            </a:r>
            <a:r>
              <a:rPr lang="zh-CN" altLang="en-US" sz="2400" b="1" dirty="0">
                <a:solidFill>
                  <a:srgbClr val="FFFFFF"/>
                </a:solidFill>
                <a:latin typeface="楷体" panose="02010609060101010101" charset="-122"/>
                <a:ea typeface="楷体" panose="02010609060101010101" charset="-122"/>
                <a:sym typeface="Wingdings" panose="05000000000000000000" pitchFamily="2" charset="2"/>
              </a:rPr>
              <a:t>亲子关系更亲密</a:t>
            </a:r>
            <a:endParaRPr lang="zh-CN" altLang="en-US" sz="2400" b="1" dirty="0">
              <a:solidFill>
                <a:srgbClr val="FFFFFF"/>
              </a:solidFill>
              <a:latin typeface="楷体" panose="02010609060101010101" charset="-122"/>
              <a:ea typeface="楷体" panose="02010609060101010101" charset="-122"/>
              <a:sym typeface="Wingdings" panose="05000000000000000000" pitchFamily="2" charset="2"/>
            </a:endParaRPr>
          </a:p>
        </p:txBody>
      </p:sp>
      <p:sp>
        <p:nvSpPr>
          <p:cNvPr id="67604" name="Text Box 3"/>
          <p:cNvSpPr txBox="1"/>
          <p:nvPr>
            <p:custDataLst>
              <p:tags r:id="rId19"/>
            </p:custDataLst>
          </p:nvPr>
        </p:nvSpPr>
        <p:spPr>
          <a:xfrm>
            <a:off x="7110413" y="4894263"/>
            <a:ext cx="1635125" cy="1198880"/>
          </a:xfrm>
          <a:prstGeom prst="rect">
            <a:avLst/>
          </a:prstGeom>
          <a:gradFill rotWithShape="0">
            <a:gsLst>
              <a:gs pos="0">
                <a:srgbClr val="E30000"/>
              </a:gs>
              <a:gs pos="100000">
                <a:srgbClr val="760303"/>
              </a:gs>
            </a:gsLst>
            <a:lin ang="5400000"/>
            <a:tileRect/>
          </a:gradFill>
          <a:ln w="25400" cap="flat" cmpd="sng">
            <a:solidFill>
              <a:srgbClr val="EA157A"/>
            </a:solidFill>
            <a:prstDash val="solid"/>
            <a:round/>
            <a:headEnd type="none" w="med" len="med"/>
            <a:tailEnd type="none" w="med" len="med"/>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50000"/>
              </a:lnSpc>
              <a:spcBef>
                <a:spcPct val="50000"/>
              </a:spcBef>
              <a:buFontTx/>
              <a:buNone/>
            </a:pPr>
            <a:r>
              <a:rPr lang="en-US" altLang="en-US" sz="2400" b="1" dirty="0">
                <a:solidFill>
                  <a:srgbClr val="FFFFFF"/>
                </a:solidFill>
                <a:latin typeface="楷体" panose="02010609060101010101" charset="-122"/>
                <a:ea typeface="楷体" panose="02010609060101010101" charset="-122"/>
                <a:sym typeface="Wingdings" panose="05000000000000000000" pitchFamily="2" charset="2"/>
              </a:rPr>
              <a:t> 巧妙沟通</a:t>
            </a:r>
            <a:r>
              <a:rPr lang="zh-CN" altLang="en-US" sz="2400" b="1" dirty="0">
                <a:solidFill>
                  <a:srgbClr val="FFFFFF"/>
                </a:solidFill>
                <a:latin typeface="楷体" panose="02010609060101010101" charset="-122"/>
                <a:ea typeface="楷体" panose="02010609060101010101" charset="-122"/>
                <a:sym typeface="Wingdings" panose="05000000000000000000" pitchFamily="2" charset="2"/>
              </a:rPr>
              <a:t>不抵触</a:t>
            </a:r>
            <a:endParaRPr lang="zh-CN" altLang="en-US" sz="2400" b="1" dirty="0">
              <a:solidFill>
                <a:srgbClr val="FFFFFF"/>
              </a:solidFill>
              <a:latin typeface="楷体" panose="02010609060101010101" charset="-122"/>
              <a:ea typeface="楷体" panose="02010609060101010101" charset="-122"/>
              <a:sym typeface="Wingdings" panose="05000000000000000000" pitchFamily="2" charset="2"/>
            </a:endParaRPr>
          </a:p>
        </p:txBody>
      </p:sp>
      <p:sp>
        <p:nvSpPr>
          <p:cNvPr id="67605" name="Text Box 3"/>
          <p:cNvSpPr txBox="1"/>
          <p:nvPr>
            <p:custDataLst>
              <p:tags r:id="rId20"/>
            </p:custDataLst>
          </p:nvPr>
        </p:nvSpPr>
        <p:spPr>
          <a:xfrm>
            <a:off x="1592263" y="4894263"/>
            <a:ext cx="1644650" cy="1198880"/>
          </a:xfrm>
          <a:prstGeom prst="rect">
            <a:avLst/>
          </a:prstGeom>
          <a:gradFill rotWithShape="0">
            <a:gsLst>
              <a:gs pos="0">
                <a:srgbClr val="E30000"/>
              </a:gs>
              <a:gs pos="100000">
                <a:srgbClr val="760303"/>
              </a:gs>
            </a:gsLst>
            <a:lin ang="5400000"/>
            <a:tileRect/>
          </a:gradFill>
          <a:ln w="25400" cap="flat" cmpd="sng">
            <a:solidFill>
              <a:srgbClr val="EA157A"/>
            </a:solidFill>
            <a:prstDash val="solid"/>
            <a:round/>
            <a:headEnd type="none" w="med" len="med"/>
            <a:tailEnd type="none" w="med" len="med"/>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50000"/>
              </a:lnSpc>
              <a:spcBef>
                <a:spcPct val="50000"/>
              </a:spcBef>
              <a:buFontTx/>
              <a:buNone/>
            </a:pPr>
            <a:r>
              <a:rPr lang="en-US" altLang="en-US" sz="2400" b="1" dirty="0">
                <a:solidFill>
                  <a:srgbClr val="FFFFFF"/>
                </a:solidFill>
                <a:latin typeface="楷体" panose="02010609060101010101" charset="-122"/>
                <a:ea typeface="楷体" panose="02010609060101010101" charset="-122"/>
                <a:sym typeface="Wingdings" panose="05000000000000000000" pitchFamily="2" charset="2"/>
              </a:rPr>
              <a:t> 沟通</a:t>
            </a:r>
            <a:r>
              <a:rPr lang="zh-CN" altLang="en-US" sz="2400" b="1" dirty="0">
                <a:solidFill>
                  <a:srgbClr val="FFFFFF"/>
                </a:solidFill>
                <a:latin typeface="楷体" panose="02010609060101010101" charset="-122"/>
                <a:ea typeface="楷体" panose="02010609060101010101" charset="-122"/>
                <a:sym typeface="Wingdings" panose="05000000000000000000" pitchFamily="2" charset="2"/>
              </a:rPr>
              <a:t>更加心领神会</a:t>
            </a:r>
            <a:endParaRPr lang="zh-CN" altLang="en-US" sz="2400" b="1" dirty="0">
              <a:solidFill>
                <a:srgbClr val="FFFFFF"/>
              </a:solidFill>
              <a:latin typeface="楷体" panose="02010609060101010101" charset="-122"/>
              <a:ea typeface="楷体" panose="02010609060101010101" charset="-122"/>
              <a:sym typeface="Wingdings" panose="05000000000000000000" pitchFamily="2" charset="2"/>
            </a:endParaRPr>
          </a:p>
        </p:txBody>
      </p:sp>
      <p:sp>
        <p:nvSpPr>
          <p:cNvPr id="67606" name="Text Box 3"/>
          <p:cNvSpPr txBox="1"/>
          <p:nvPr>
            <p:custDataLst>
              <p:tags r:id="rId21"/>
            </p:custDataLst>
          </p:nvPr>
        </p:nvSpPr>
        <p:spPr>
          <a:xfrm>
            <a:off x="3406775" y="4894263"/>
            <a:ext cx="1697038" cy="1198880"/>
          </a:xfrm>
          <a:prstGeom prst="rect">
            <a:avLst/>
          </a:prstGeom>
          <a:gradFill rotWithShape="0">
            <a:gsLst>
              <a:gs pos="0">
                <a:srgbClr val="E30000"/>
              </a:gs>
              <a:gs pos="100000">
                <a:srgbClr val="760303"/>
              </a:gs>
            </a:gsLst>
            <a:lin ang="5400000"/>
            <a:tileRect/>
          </a:gradFill>
          <a:ln w="25400" cap="flat" cmpd="sng">
            <a:solidFill>
              <a:srgbClr val="EA157A"/>
            </a:solidFill>
            <a:prstDash val="solid"/>
            <a:round/>
            <a:headEnd type="none" w="med" len="med"/>
            <a:tailEnd type="none" w="med" len="med"/>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50000"/>
              </a:lnSpc>
              <a:spcBef>
                <a:spcPct val="50000"/>
              </a:spcBef>
              <a:buFontTx/>
              <a:buNone/>
            </a:pPr>
            <a:r>
              <a:rPr lang="en-US" altLang="en-US" sz="2400" b="1" dirty="0">
                <a:solidFill>
                  <a:srgbClr val="FFFFFF"/>
                </a:solidFill>
                <a:latin typeface="楷体" panose="02010609060101010101" charset="-122"/>
                <a:ea typeface="楷体" panose="02010609060101010101" charset="-122"/>
                <a:sym typeface="Wingdings" panose="05000000000000000000" pitchFamily="2" charset="2"/>
              </a:rPr>
              <a:t> 沟通</a:t>
            </a:r>
            <a:r>
              <a:rPr lang="zh-CN" altLang="en-US" sz="2400" b="1" dirty="0">
                <a:solidFill>
                  <a:srgbClr val="FFFFFF"/>
                </a:solidFill>
                <a:latin typeface="楷体" panose="02010609060101010101" charset="-122"/>
                <a:ea typeface="楷体" panose="02010609060101010101" charset="-122"/>
                <a:sym typeface="Wingdings" panose="05000000000000000000" pitchFamily="2" charset="2"/>
              </a:rPr>
              <a:t>没有思想包袱</a:t>
            </a:r>
            <a:endParaRPr lang="zh-CN" altLang="en-US" sz="2400" b="1" dirty="0">
              <a:solidFill>
                <a:srgbClr val="FFFFFF"/>
              </a:solidFill>
              <a:latin typeface="楷体" panose="02010609060101010101" charset="-122"/>
              <a:ea typeface="楷体" panose="02010609060101010101" charset="-122"/>
              <a:sym typeface="Wingdings" panose="05000000000000000000" pitchFamily="2" charset="2"/>
            </a:endParaRPr>
          </a:p>
        </p:txBody>
      </p:sp>
      <p:sp>
        <p:nvSpPr>
          <p:cNvPr id="67607" name="Text Box 3"/>
          <p:cNvSpPr txBox="1"/>
          <p:nvPr>
            <p:custDataLst>
              <p:tags r:id="rId22"/>
            </p:custDataLst>
          </p:nvPr>
        </p:nvSpPr>
        <p:spPr>
          <a:xfrm>
            <a:off x="5272088" y="4894263"/>
            <a:ext cx="1682750" cy="1198880"/>
          </a:xfrm>
          <a:prstGeom prst="rect">
            <a:avLst/>
          </a:prstGeom>
          <a:gradFill rotWithShape="0">
            <a:gsLst>
              <a:gs pos="0">
                <a:srgbClr val="E30000"/>
              </a:gs>
              <a:gs pos="100000">
                <a:srgbClr val="760303"/>
              </a:gs>
            </a:gsLst>
            <a:lin ang="5400000"/>
            <a:tileRect/>
          </a:gradFill>
          <a:ln w="25400" cap="flat" cmpd="sng">
            <a:solidFill>
              <a:srgbClr val="EA157A"/>
            </a:solidFill>
            <a:prstDash val="solid"/>
            <a:round/>
            <a:headEnd type="none" w="med" len="med"/>
            <a:tailEnd type="none" w="med" len="med"/>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50000"/>
              </a:lnSpc>
              <a:spcBef>
                <a:spcPct val="50000"/>
              </a:spcBef>
              <a:buFontTx/>
              <a:buNone/>
            </a:pPr>
            <a:r>
              <a:rPr lang="en-US" altLang="en-US" sz="2400" b="1" dirty="0">
                <a:solidFill>
                  <a:srgbClr val="FFFFFF"/>
                </a:solidFill>
                <a:latin typeface="楷体" panose="02010609060101010101" charset="-122"/>
                <a:ea typeface="楷体" panose="02010609060101010101" charset="-122"/>
                <a:sym typeface="Wingdings" panose="05000000000000000000" pitchFamily="2" charset="2"/>
              </a:rPr>
              <a:t> 有效沟通</a:t>
            </a:r>
            <a:r>
              <a:rPr lang="zh-CN" altLang="en-US" sz="2400" b="1" dirty="0">
                <a:solidFill>
                  <a:srgbClr val="FFFFFF"/>
                </a:solidFill>
                <a:latin typeface="楷体" panose="02010609060101010101" charset="-122"/>
                <a:ea typeface="楷体" panose="02010609060101010101" charset="-122"/>
                <a:sym typeface="Wingdings" panose="05000000000000000000" pitchFamily="2" charset="2"/>
              </a:rPr>
              <a:t>提效率</a:t>
            </a:r>
            <a:endParaRPr lang="zh-CN" altLang="en-US" sz="2400" b="1" dirty="0">
              <a:solidFill>
                <a:srgbClr val="FFFFFF"/>
              </a:solidFill>
              <a:latin typeface="楷体" panose="02010609060101010101" charset="-122"/>
              <a:ea typeface="楷体" panose="02010609060101010101" charset="-122"/>
              <a:sym typeface="Wingdings" panose="05000000000000000000" pitchFamily="2" charset="2"/>
            </a:endParaRPr>
          </a:p>
        </p:txBody>
      </p:sp>
      <p:sp>
        <p:nvSpPr>
          <p:cNvPr id="67608" name="文本框 1"/>
          <p:cNvSpPr/>
          <p:nvPr>
            <p:custDataLst>
              <p:tags r:id="rId23"/>
            </p:custDataLst>
          </p:nvPr>
        </p:nvSpPr>
        <p:spPr>
          <a:xfrm>
            <a:off x="2211388" y="4114800"/>
            <a:ext cx="366712" cy="458788"/>
          </a:xfrm>
          <a:prstGeom prst="downArrow">
            <a:avLst>
              <a:gd name="adj1" fmla="val 50000"/>
              <a:gd name="adj2" fmla="val 50002"/>
            </a:avLst>
          </a:prstGeom>
          <a:solidFill>
            <a:srgbClr val="00B0F0"/>
          </a:solidFill>
          <a:ln w="9525" cap="flat" cmpd="sng">
            <a:solidFill>
              <a:srgbClr val="1AB39F"/>
            </a:solidFill>
            <a:prstDash val="solid"/>
            <a:miter/>
            <a:headEnd type="none" w="med" len="med"/>
            <a:tailEnd type="none" w="med" len="med"/>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endParaRPr lang="en-US" altLang="en-US" sz="1800" dirty="0">
              <a:solidFill>
                <a:srgbClr val="000000"/>
              </a:solidFill>
              <a:latin typeface="Arial" panose="020B0604020202020204" pitchFamily="34" charset="0"/>
              <a:ea typeface="宋体" panose="02010600030101010101" pitchFamily="2" charset="-122"/>
            </a:endParaRPr>
          </a:p>
        </p:txBody>
      </p:sp>
      <p:sp>
        <p:nvSpPr>
          <p:cNvPr id="67609" name="文本框 2"/>
          <p:cNvSpPr/>
          <p:nvPr>
            <p:custDataLst>
              <p:tags r:id="rId24"/>
            </p:custDataLst>
          </p:nvPr>
        </p:nvSpPr>
        <p:spPr>
          <a:xfrm>
            <a:off x="4116388" y="4114800"/>
            <a:ext cx="366712" cy="458788"/>
          </a:xfrm>
          <a:prstGeom prst="downArrow">
            <a:avLst>
              <a:gd name="adj1" fmla="val 50000"/>
              <a:gd name="adj2" fmla="val 50002"/>
            </a:avLst>
          </a:prstGeom>
          <a:solidFill>
            <a:srgbClr val="00B0F0"/>
          </a:solidFill>
          <a:ln w="9525" cap="flat" cmpd="sng">
            <a:solidFill>
              <a:srgbClr val="1AB39F"/>
            </a:solidFill>
            <a:prstDash val="solid"/>
            <a:miter/>
            <a:headEnd type="none" w="med" len="med"/>
            <a:tailEnd type="none" w="med" len="med"/>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endParaRPr lang="en-US" altLang="en-US" sz="1800" dirty="0">
              <a:solidFill>
                <a:srgbClr val="000000"/>
              </a:solidFill>
              <a:latin typeface="Arial" panose="020B0604020202020204" pitchFamily="34" charset="0"/>
              <a:ea typeface="宋体" panose="02010600030101010101" pitchFamily="2" charset="-122"/>
            </a:endParaRPr>
          </a:p>
        </p:txBody>
      </p:sp>
      <p:sp>
        <p:nvSpPr>
          <p:cNvPr id="67610" name="文本框 3"/>
          <p:cNvSpPr/>
          <p:nvPr>
            <p:custDataLst>
              <p:tags r:id="rId25"/>
            </p:custDataLst>
          </p:nvPr>
        </p:nvSpPr>
        <p:spPr>
          <a:xfrm>
            <a:off x="5864225" y="4114800"/>
            <a:ext cx="366713" cy="458788"/>
          </a:xfrm>
          <a:prstGeom prst="downArrow">
            <a:avLst>
              <a:gd name="adj1" fmla="val 50000"/>
              <a:gd name="adj2" fmla="val 50002"/>
            </a:avLst>
          </a:prstGeom>
          <a:solidFill>
            <a:srgbClr val="00B0F0"/>
          </a:solidFill>
          <a:ln w="9525" cap="flat" cmpd="sng">
            <a:solidFill>
              <a:srgbClr val="1AB39F"/>
            </a:solidFill>
            <a:prstDash val="solid"/>
            <a:miter/>
            <a:headEnd type="none" w="med" len="med"/>
            <a:tailEnd type="none" w="med" len="med"/>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endParaRPr lang="en-US" altLang="en-US" sz="1800" dirty="0">
              <a:solidFill>
                <a:srgbClr val="000000"/>
              </a:solidFill>
              <a:latin typeface="Arial" panose="020B0604020202020204" pitchFamily="34" charset="0"/>
              <a:ea typeface="宋体" panose="02010600030101010101" pitchFamily="2" charset="-122"/>
            </a:endParaRPr>
          </a:p>
        </p:txBody>
      </p:sp>
      <p:sp>
        <p:nvSpPr>
          <p:cNvPr id="67611" name="文本框 4"/>
          <p:cNvSpPr/>
          <p:nvPr>
            <p:custDataLst>
              <p:tags r:id="rId26"/>
            </p:custDataLst>
          </p:nvPr>
        </p:nvSpPr>
        <p:spPr>
          <a:xfrm>
            <a:off x="7729538" y="4114800"/>
            <a:ext cx="366712" cy="458788"/>
          </a:xfrm>
          <a:prstGeom prst="downArrow">
            <a:avLst>
              <a:gd name="adj1" fmla="val 50000"/>
              <a:gd name="adj2" fmla="val 50002"/>
            </a:avLst>
          </a:prstGeom>
          <a:solidFill>
            <a:srgbClr val="00B0F0"/>
          </a:solidFill>
          <a:ln w="9525" cap="flat" cmpd="sng">
            <a:solidFill>
              <a:srgbClr val="1AB39F"/>
            </a:solidFill>
            <a:prstDash val="solid"/>
            <a:miter/>
            <a:headEnd type="none" w="med" len="med"/>
            <a:tailEnd type="none" w="med" len="med"/>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endParaRPr lang="en-US" altLang="en-US" sz="1800" dirty="0">
              <a:solidFill>
                <a:srgbClr val="000000"/>
              </a:solidFill>
              <a:latin typeface="Arial" panose="020B0604020202020204" pitchFamily="34" charset="0"/>
              <a:ea typeface="宋体" panose="02010600030101010101" pitchFamily="2" charset="-122"/>
            </a:endParaRPr>
          </a:p>
        </p:txBody>
      </p:sp>
      <p:sp>
        <p:nvSpPr>
          <p:cNvPr id="67612" name="文本框 5"/>
          <p:cNvSpPr/>
          <p:nvPr>
            <p:custDataLst>
              <p:tags r:id="rId27"/>
            </p:custDataLst>
          </p:nvPr>
        </p:nvSpPr>
        <p:spPr>
          <a:xfrm>
            <a:off x="9634538" y="4114800"/>
            <a:ext cx="366712" cy="458788"/>
          </a:xfrm>
          <a:prstGeom prst="downArrow">
            <a:avLst>
              <a:gd name="adj1" fmla="val 50000"/>
              <a:gd name="adj2" fmla="val 50002"/>
            </a:avLst>
          </a:prstGeom>
          <a:solidFill>
            <a:srgbClr val="00B0F0"/>
          </a:solidFill>
          <a:ln w="9525" cap="flat" cmpd="sng">
            <a:solidFill>
              <a:srgbClr val="1AB39F"/>
            </a:solidFill>
            <a:prstDash val="solid"/>
            <a:miter/>
            <a:headEnd type="none" w="med" len="med"/>
            <a:tailEnd type="none" w="med" len="med"/>
          </a:ln>
        </p:spPr>
        <p:txBody>
          <a:bodyPr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endParaRPr lang="en-US" altLang="en-US" sz="1800" dirty="0">
              <a:solidFill>
                <a:srgbClr val="000000"/>
              </a:solidFill>
              <a:latin typeface="Arial" panose="020B0604020202020204" pitchFamily="34" charset="0"/>
              <a:ea typeface="宋体" panose="02010600030101010101" pitchFamily="2" charset="-122"/>
            </a:endParaRPr>
          </a:p>
        </p:txBody>
      </p:sp>
      <p:grpSp>
        <p:nvGrpSpPr>
          <p:cNvPr id="67613" name="组合 448"/>
          <p:cNvGrpSpPr/>
          <p:nvPr/>
        </p:nvGrpSpPr>
        <p:grpSpPr>
          <a:xfrm>
            <a:off x="139700" y="107950"/>
            <a:ext cx="2908300" cy="631825"/>
            <a:chOff x="0" y="194743"/>
            <a:chExt cx="3395003" cy="569433"/>
          </a:xfrm>
        </p:grpSpPr>
        <p:sp>
          <p:nvSpPr>
            <p:cNvPr id="47" name="圆角矩形 402"/>
            <p:cNvSpPr/>
            <p:nvPr>
              <p:custDataLst>
                <p:tags r:id="rId28"/>
              </p:custDataLst>
            </p:nvPr>
          </p:nvSpPr>
          <p:spPr>
            <a:xfrm>
              <a:off x="173209" y="194743"/>
              <a:ext cx="3221794" cy="569433"/>
            </a:xfrm>
            <a:prstGeom prst="roundRect">
              <a:avLst>
                <a:gd name="adj" fmla="val 9976"/>
              </a:avLst>
            </a:prstGeom>
            <a:solidFill>
              <a:srgbClr val="C00000"/>
            </a:solidFill>
            <a:ln w="19050" cap="flat" cmpd="sng" algn="ctr">
              <a:gradFill flip="none" rotWithShape="1">
                <a:gsLst>
                  <a:gs pos="88000">
                    <a:sysClr val="window" lastClr="FFFFFF"/>
                  </a:gs>
                  <a:gs pos="0">
                    <a:sysClr val="window" lastClr="FFFFFF">
                      <a:lumMod val="75000"/>
                    </a:sysClr>
                  </a:gs>
                  <a:gs pos="71000">
                    <a:sysClr val="window" lastClr="FFFFFF">
                      <a:lumMod val="85000"/>
                    </a:sysClr>
                  </a:gs>
                  <a:gs pos="55000">
                    <a:sysClr val="window" lastClr="FFFFFF"/>
                  </a:gs>
                  <a:gs pos="37000">
                    <a:sysClr val="window" lastClr="FFFFFF">
                      <a:lumMod val="85000"/>
                    </a:sysClr>
                  </a:gs>
                  <a:gs pos="22000">
                    <a:sysClr val="window" lastClr="FFFFFF"/>
                  </a:gs>
                  <a:gs pos="100000">
                    <a:sysClr val="window" lastClr="FFFFFF">
                      <a:lumMod val="75000"/>
                    </a:sysClr>
                  </a:gs>
                </a:gsLst>
                <a:lin ang="1200000" scaled="0"/>
              </a:gradFill>
              <a:prstDash val="solid"/>
              <a:miter lim="800000"/>
            </a:ln>
            <a:effectLst>
              <a:outerShdw blurRad="50800" dist="38100" dir="2700000" algn="tl"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4800" b="1" i="0" u="none" strike="noStrike" kern="0" cap="none" spc="0" normalizeH="0" baseline="0" noProof="1">
                <a:ln>
                  <a:noFill/>
                </a:ln>
                <a:solidFill>
                  <a:prstClr val="white"/>
                </a:solidFill>
                <a:effectLst/>
                <a:uLnTx/>
                <a:uFillTx/>
                <a:latin typeface="+mn-ea"/>
                <a:ea typeface="+mn-ea"/>
                <a:cs typeface="+mn-cs"/>
              </a:endParaRPr>
            </a:p>
          </p:txBody>
        </p:sp>
        <p:grpSp>
          <p:nvGrpSpPr>
            <p:cNvPr id="67619" name="组合 450"/>
            <p:cNvGrpSpPr/>
            <p:nvPr/>
          </p:nvGrpSpPr>
          <p:grpSpPr>
            <a:xfrm>
              <a:off x="0" y="290669"/>
              <a:ext cx="424561" cy="355906"/>
              <a:chOff x="469900" y="728859"/>
              <a:chExt cx="424561" cy="355906"/>
            </a:xfrm>
          </p:grpSpPr>
          <p:sp>
            <p:nvSpPr>
              <p:cNvPr id="49" name="椭圆 48"/>
              <p:cNvSpPr/>
              <p:nvPr>
                <p:custDataLst>
                  <p:tags r:id="rId29"/>
                </p:custDataLst>
              </p:nvPr>
            </p:nvSpPr>
            <p:spPr>
              <a:xfrm rot="16200000">
                <a:off x="738679" y="927596"/>
                <a:ext cx="157381" cy="157518"/>
              </a:xfrm>
              <a:prstGeom prst="ellipse">
                <a:avLst/>
              </a:prstGeom>
              <a:gradFill>
                <a:gsLst>
                  <a:gs pos="75000">
                    <a:sysClr val="window" lastClr="FFFFFF">
                      <a:lumMod val="95000"/>
                    </a:sysClr>
                  </a:gs>
                  <a:gs pos="55000">
                    <a:sysClr val="window" lastClr="FFFFFF">
                      <a:lumMod val="65000"/>
                    </a:sysClr>
                  </a:gs>
                  <a:gs pos="35000">
                    <a:sysClr val="window" lastClr="FFFFFF">
                      <a:lumMod val="95000"/>
                    </a:sysClr>
                  </a:gs>
                  <a:gs pos="17000">
                    <a:sysClr val="window" lastClr="FFFFFF">
                      <a:lumMod val="65000"/>
                    </a:sysClr>
                  </a:gs>
                  <a:gs pos="0">
                    <a:sysClr val="window" lastClr="FFFFFF"/>
                  </a:gs>
                  <a:gs pos="100000">
                    <a:sysClr val="window" lastClr="FFFFFF">
                      <a:lumMod val="65000"/>
                    </a:sysClr>
                  </a:gs>
                </a:gsLst>
                <a:lin ang="2700000" scaled="1"/>
              </a:gradFill>
              <a:ln w="12700" cap="flat" cmpd="sng" algn="ctr">
                <a:noFill/>
                <a:prstDash val="solid"/>
                <a:miter lim="800000"/>
              </a:ln>
              <a:effectLst>
                <a:outerShdw blurRad="12700" dist="12700" dir="2700000" algn="tl"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4800" b="1" i="0" u="none" strike="noStrike" kern="0" cap="none" spc="0" normalizeH="0" baseline="0" noProof="1">
                  <a:ln>
                    <a:noFill/>
                  </a:ln>
                  <a:solidFill>
                    <a:prstClr val="white"/>
                  </a:solidFill>
                  <a:effectLst/>
                  <a:uLnTx/>
                  <a:uFillTx/>
                  <a:latin typeface="+mn-ea"/>
                  <a:ea typeface="+mn-ea"/>
                  <a:cs typeface="+mn-cs"/>
                </a:endParaRPr>
              </a:p>
            </p:txBody>
          </p:sp>
          <p:sp>
            <p:nvSpPr>
              <p:cNvPr id="50" name="椭圆 49"/>
              <p:cNvSpPr/>
              <p:nvPr>
                <p:custDataLst>
                  <p:tags r:id="rId30"/>
                </p:custDataLst>
              </p:nvPr>
            </p:nvSpPr>
            <p:spPr>
              <a:xfrm rot="16200000">
                <a:off x="752463" y="942770"/>
                <a:ext cx="127798" cy="127797"/>
              </a:xfrm>
              <a:prstGeom prst="ellipse">
                <a:avLst/>
              </a:prstGeom>
              <a:solidFill>
                <a:sysClr val="windowText" lastClr="000000">
                  <a:lumMod val="65000"/>
                  <a:lumOff val="35000"/>
                </a:sysClr>
              </a:solidFill>
              <a:ln w="12700" cap="flat" cmpd="sng" algn="ctr">
                <a:noFill/>
                <a:prstDash val="solid"/>
                <a:miter lim="800000"/>
              </a:ln>
              <a:effectLst>
                <a:innerShdw blurRad="12700" dist="12700" dir="13500000">
                  <a:prstClr val="black">
                    <a:alpha val="50000"/>
                  </a:prstClr>
                </a:inn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4800" b="1" i="0" u="none" strike="noStrike" kern="0" cap="none" spc="0" normalizeH="0" baseline="0" noProof="1">
                  <a:ln>
                    <a:noFill/>
                  </a:ln>
                  <a:solidFill>
                    <a:prstClr val="white"/>
                  </a:solidFill>
                  <a:effectLst/>
                  <a:uLnTx/>
                  <a:uFillTx/>
                  <a:latin typeface="+mn-ea"/>
                  <a:ea typeface="+mn-ea"/>
                  <a:cs typeface="+mn-cs"/>
                </a:endParaRPr>
              </a:p>
            </p:txBody>
          </p:sp>
          <p:sp>
            <p:nvSpPr>
              <p:cNvPr id="51" name="椭圆 50"/>
              <p:cNvSpPr/>
              <p:nvPr>
                <p:custDataLst>
                  <p:tags r:id="rId31"/>
                </p:custDataLst>
              </p:nvPr>
            </p:nvSpPr>
            <p:spPr>
              <a:xfrm rot="16200000">
                <a:off x="739394" y="728009"/>
                <a:ext cx="155950" cy="157518"/>
              </a:xfrm>
              <a:prstGeom prst="ellipse">
                <a:avLst/>
              </a:prstGeom>
              <a:gradFill>
                <a:gsLst>
                  <a:gs pos="75000">
                    <a:sysClr val="window" lastClr="FFFFFF">
                      <a:lumMod val="95000"/>
                    </a:sysClr>
                  </a:gs>
                  <a:gs pos="55000">
                    <a:sysClr val="window" lastClr="FFFFFF">
                      <a:lumMod val="65000"/>
                    </a:sysClr>
                  </a:gs>
                  <a:gs pos="35000">
                    <a:sysClr val="window" lastClr="FFFFFF">
                      <a:lumMod val="95000"/>
                    </a:sysClr>
                  </a:gs>
                  <a:gs pos="17000">
                    <a:sysClr val="window" lastClr="FFFFFF">
                      <a:lumMod val="65000"/>
                    </a:sysClr>
                  </a:gs>
                  <a:gs pos="0">
                    <a:sysClr val="window" lastClr="FFFFFF"/>
                  </a:gs>
                  <a:gs pos="100000">
                    <a:sysClr val="window" lastClr="FFFFFF">
                      <a:lumMod val="65000"/>
                    </a:sysClr>
                  </a:gs>
                </a:gsLst>
                <a:lin ang="2700000" scaled="1"/>
              </a:gradFill>
              <a:ln w="12700" cap="flat" cmpd="sng" algn="ctr">
                <a:noFill/>
                <a:prstDash val="solid"/>
                <a:miter lim="800000"/>
              </a:ln>
              <a:effectLst>
                <a:outerShdw blurRad="12700" dist="12700" dir="2700000" algn="tl"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4800" b="1" i="0" u="none" strike="noStrike" kern="0" cap="none" spc="0" normalizeH="0" baseline="0" noProof="1">
                  <a:ln>
                    <a:noFill/>
                  </a:ln>
                  <a:solidFill>
                    <a:prstClr val="white"/>
                  </a:solidFill>
                  <a:effectLst/>
                  <a:uLnTx/>
                  <a:uFillTx/>
                  <a:latin typeface="+mn-ea"/>
                  <a:ea typeface="+mn-ea"/>
                  <a:cs typeface="+mn-cs"/>
                </a:endParaRPr>
              </a:p>
            </p:txBody>
          </p:sp>
          <p:sp>
            <p:nvSpPr>
              <p:cNvPr id="52" name="椭圆 51"/>
              <p:cNvSpPr/>
              <p:nvPr>
                <p:custDataLst>
                  <p:tags r:id="rId32"/>
                </p:custDataLst>
              </p:nvPr>
            </p:nvSpPr>
            <p:spPr>
              <a:xfrm rot="16200000">
                <a:off x="752463" y="743063"/>
                <a:ext cx="127798" cy="127797"/>
              </a:xfrm>
              <a:prstGeom prst="ellipse">
                <a:avLst/>
              </a:prstGeom>
              <a:solidFill>
                <a:sysClr val="windowText" lastClr="000000">
                  <a:lumMod val="65000"/>
                  <a:lumOff val="35000"/>
                </a:sysClr>
              </a:solidFill>
              <a:ln w="12700" cap="flat" cmpd="sng" algn="ctr">
                <a:noFill/>
                <a:prstDash val="solid"/>
                <a:miter lim="800000"/>
              </a:ln>
              <a:effectLst>
                <a:innerShdw blurRad="12700" dist="12700" dir="13500000">
                  <a:prstClr val="black">
                    <a:alpha val="50000"/>
                  </a:prstClr>
                </a:inn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4800" b="1" i="0" u="none" strike="noStrike" kern="0" cap="none" spc="0" normalizeH="0" baseline="0" noProof="1">
                  <a:ln>
                    <a:noFill/>
                  </a:ln>
                  <a:solidFill>
                    <a:prstClr val="white"/>
                  </a:solidFill>
                  <a:effectLst/>
                  <a:uLnTx/>
                  <a:uFillTx/>
                  <a:latin typeface="+mn-ea"/>
                  <a:ea typeface="+mn-ea"/>
                  <a:cs typeface="+mn-cs"/>
                </a:endParaRPr>
              </a:p>
            </p:txBody>
          </p:sp>
          <p:sp>
            <p:nvSpPr>
              <p:cNvPr id="53" name="圆角矩形 408"/>
              <p:cNvSpPr/>
              <p:nvPr>
                <p:custDataLst>
                  <p:tags r:id="rId33"/>
                </p:custDataLst>
              </p:nvPr>
            </p:nvSpPr>
            <p:spPr>
              <a:xfrm rot="16200000">
                <a:off x="636543" y="859458"/>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4000">
                      <a:sysClr val="window" lastClr="FFFFFF">
                        <a:lumMod val="75000"/>
                      </a:sysClr>
                    </a:gs>
                    <a:gs pos="78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4800" b="1" i="0" u="none" strike="noStrike" kern="0" cap="none" spc="0" normalizeH="0" baseline="0" noProof="1">
                  <a:ln>
                    <a:noFill/>
                  </a:ln>
                  <a:solidFill>
                    <a:prstClr val="white"/>
                  </a:solidFill>
                  <a:effectLst/>
                  <a:uLnTx/>
                  <a:uFillTx/>
                  <a:latin typeface="+mn-ea"/>
                  <a:ea typeface="+mn-ea"/>
                  <a:cs typeface="+mn-cs"/>
                </a:endParaRPr>
              </a:p>
            </p:txBody>
          </p:sp>
          <p:sp>
            <p:nvSpPr>
              <p:cNvPr id="54" name="圆角矩形 409"/>
              <p:cNvSpPr/>
              <p:nvPr>
                <p:custDataLst>
                  <p:tags r:id="rId34"/>
                </p:custDataLst>
              </p:nvPr>
            </p:nvSpPr>
            <p:spPr>
              <a:xfrm rot="16200000">
                <a:off x="636543" y="809416"/>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3000">
                      <a:sysClr val="window" lastClr="FFFFFF">
                        <a:lumMod val="75000"/>
                      </a:sysClr>
                    </a:gs>
                    <a:gs pos="79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4800" b="1" i="0" u="none" strike="noStrike" kern="0" cap="none" spc="0" normalizeH="0" baseline="0" noProof="1">
                  <a:ln>
                    <a:noFill/>
                  </a:ln>
                  <a:solidFill>
                    <a:prstClr val="white"/>
                  </a:solidFill>
                  <a:effectLst/>
                  <a:uLnTx/>
                  <a:uFillTx/>
                  <a:latin typeface="+mn-ea"/>
                  <a:ea typeface="+mn-ea"/>
                  <a:cs typeface="+mn-cs"/>
                </a:endParaRPr>
              </a:p>
            </p:txBody>
          </p:sp>
          <p:sp>
            <p:nvSpPr>
              <p:cNvPr id="55" name="圆角矩形 410"/>
              <p:cNvSpPr/>
              <p:nvPr>
                <p:custDataLst>
                  <p:tags r:id="rId35"/>
                </p:custDataLst>
              </p:nvPr>
            </p:nvSpPr>
            <p:spPr>
              <a:xfrm rot="16200000">
                <a:off x="636543" y="655035"/>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4000">
                      <a:sysClr val="window" lastClr="FFFFFF">
                        <a:lumMod val="75000"/>
                      </a:sysClr>
                    </a:gs>
                    <a:gs pos="78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4800" b="1" i="0" u="none" strike="noStrike" kern="0" cap="none" spc="0" normalizeH="0" baseline="0" noProof="1">
                  <a:ln>
                    <a:noFill/>
                  </a:ln>
                  <a:solidFill>
                    <a:prstClr val="white"/>
                  </a:solidFill>
                  <a:effectLst/>
                  <a:uLnTx/>
                  <a:uFillTx/>
                  <a:latin typeface="+mn-ea"/>
                  <a:ea typeface="+mn-ea"/>
                  <a:cs typeface="+mn-cs"/>
                </a:endParaRPr>
              </a:p>
            </p:txBody>
          </p:sp>
          <p:sp>
            <p:nvSpPr>
              <p:cNvPr id="56" name="圆角矩形 411"/>
              <p:cNvSpPr/>
              <p:nvPr>
                <p:custDataLst>
                  <p:tags r:id="rId36"/>
                </p:custDataLst>
              </p:nvPr>
            </p:nvSpPr>
            <p:spPr>
              <a:xfrm rot="16200000">
                <a:off x="636543" y="604992"/>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3000">
                      <a:sysClr val="window" lastClr="FFFFFF">
                        <a:lumMod val="75000"/>
                      </a:sysClr>
                    </a:gs>
                    <a:gs pos="79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4800" b="1" i="0" u="none" strike="noStrike" kern="0" cap="none" spc="0" normalizeH="0" baseline="0" noProof="1">
                  <a:ln>
                    <a:noFill/>
                  </a:ln>
                  <a:solidFill>
                    <a:prstClr val="white"/>
                  </a:solidFill>
                  <a:effectLst/>
                  <a:uLnTx/>
                  <a:uFillTx/>
                  <a:latin typeface="+mn-ea"/>
                  <a:ea typeface="+mn-ea"/>
                  <a:cs typeface="+mn-cs"/>
                </a:endParaRPr>
              </a:p>
            </p:txBody>
          </p:sp>
        </p:grpSp>
      </p:grpSp>
      <p:sp>
        <p:nvSpPr>
          <p:cNvPr id="57" name="TextBox 4"/>
          <p:cNvSpPr txBox="1"/>
          <p:nvPr>
            <p:custDataLst>
              <p:tags r:id="rId37"/>
            </p:custDataLst>
          </p:nvPr>
        </p:nvSpPr>
        <p:spPr>
          <a:xfrm>
            <a:off x="614363" y="60325"/>
            <a:ext cx="2562225" cy="677863"/>
          </a:xfrm>
          <a:prstGeom prst="rect">
            <a:avLst/>
          </a:prstGeom>
          <a:noFill/>
          <a:ln w="9525">
            <a:noFill/>
          </a:ln>
        </p:spPr>
        <p:txBody>
          <a:bodyPr wrap="none" lIns="121885" tIns="60941" rIns="121885" bIns="60941">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mn-ea"/>
                <a:ea typeface="+mn-ea"/>
                <a:cs typeface="+mn-cs"/>
              </a:rPr>
              <a:t>方法与技能</a:t>
            </a:r>
            <a:endParaRPr kumimoji="0" lang="en-US" altLang="zh-CN" sz="3600" b="1" i="0" u="none" strike="noStrike" kern="1200" cap="none" spc="0" normalizeH="0" baseline="0" noProof="0" dirty="0">
              <a:ln>
                <a:noFill/>
              </a:ln>
              <a:solidFill>
                <a:prstClr val="white"/>
              </a:solidFill>
              <a:effectLst/>
              <a:uLnTx/>
              <a:uFillTx/>
              <a:latin typeface="+mn-ea"/>
              <a:ea typeface="+mn-ea"/>
              <a:cs typeface="+mn-cs"/>
            </a:endParaRPr>
          </a:p>
        </p:txBody>
      </p:sp>
      <p:pic>
        <p:nvPicPr>
          <p:cNvPr id="58" name="图片 57"/>
          <p:cNvPicPr>
            <a:picLocks noChangeAspect="1"/>
          </p:cNvPicPr>
          <p:nvPr>
            <p:custDataLst>
              <p:tags r:id="rId38"/>
            </p:custDataLst>
          </p:nvPr>
        </p:nvPicPr>
        <p:blipFill>
          <a:blip r:embed="rId39"/>
          <a:stretch>
            <a:fillRect/>
          </a:stretch>
        </p:blipFill>
        <p:spPr>
          <a:xfrm>
            <a:off x="9498431" y="117281"/>
            <a:ext cx="2562491" cy="2102680"/>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957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957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957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957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957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957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380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958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380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958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381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0958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381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0958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382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6760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6760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67605"/>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760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760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67608"/>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67609"/>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67610"/>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67611"/>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676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1" grpId="0" bldLvl="0" animBg="1"/>
      <p:bldP spid="109572" grpId="0" bldLvl="0" animBg="1"/>
      <p:bldP spid="109573" grpId="0" bldLvl="0" animBg="1"/>
      <p:bldP spid="109574" grpId="0" bldLvl="0" animBg="1"/>
      <p:bldP spid="109575" grpId="0" bldLvl="0" animBg="1"/>
      <p:bldP spid="109578" grpId="0" bldLvl="0" animBg="1"/>
      <p:bldP spid="109580" grpId="0" bldLvl="0" animBg="1"/>
      <p:bldP spid="109582" grpId="0" bldLvl="0" animBg="1"/>
      <p:bldP spid="109584" grpId="0" bldLvl="0" animBg="1"/>
      <p:bldP spid="109586" grpId="0" bldLvl="0" animBg="1"/>
      <p:bldP spid="67603" grpId="0" bldLvl="0" animBg="1"/>
      <p:bldP spid="67604" grpId="0" bldLvl="0" animBg="1"/>
      <p:bldP spid="67605" grpId="0" bldLvl="0" animBg="1"/>
      <p:bldP spid="67606" grpId="0" bldLvl="0" animBg="1"/>
      <p:bldP spid="67607" grpId="0" bldLvl="0" animBg="1"/>
      <p:bldP spid="67608" grpId="0" bldLvl="0" animBg="1"/>
      <p:bldP spid="67609" grpId="0" bldLvl="0" animBg="1"/>
      <p:bldP spid="67610" grpId="0" bldLvl="0" animBg="1"/>
      <p:bldP spid="67611" grpId="0" bldLvl="0" animBg="1"/>
      <p:bldP spid="6761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p:cNvPicPr>
            <a:picLocks noChangeAspect="1"/>
          </p:cNvPicPr>
          <p:nvPr>
            <p:custDataLst>
              <p:tags r:id="rId1"/>
            </p:custDataLst>
          </p:nvPr>
        </p:nvPicPr>
        <p:blipFill>
          <a:blip r:embed="rId2"/>
          <a:stretch>
            <a:fillRect/>
          </a:stretch>
        </p:blipFill>
        <p:spPr>
          <a:xfrm>
            <a:off x="241935" y="1198880"/>
            <a:ext cx="11038205" cy="2671445"/>
          </a:xfrm>
          <a:prstGeom prst="rect">
            <a:avLst/>
          </a:prstGeom>
        </p:spPr>
      </p:pic>
      <p:sp>
        <p:nvSpPr>
          <p:cNvPr id="12" name="文本框 11"/>
          <p:cNvSpPr txBox="1"/>
          <p:nvPr>
            <p:custDataLst>
              <p:tags r:id="rId3"/>
            </p:custDataLst>
          </p:nvPr>
        </p:nvSpPr>
        <p:spPr>
          <a:xfrm>
            <a:off x="1656715" y="108585"/>
            <a:ext cx="8910320" cy="829945"/>
          </a:xfrm>
          <a:prstGeom prst="rect">
            <a:avLst/>
          </a:prstGeom>
          <a:noFill/>
        </p:spPr>
        <p:txBody>
          <a:bodyPr wrap="square" rtlCol="0" anchor="t">
            <a:spAutoFit/>
          </a:bodyPr>
          <a:p>
            <a:pPr>
              <a:lnSpc>
                <a:spcPct val="120000"/>
              </a:lnSpc>
              <a:spcBef>
                <a:spcPct val="0"/>
              </a:spcBef>
              <a:spcAft>
                <a:spcPct val="0"/>
              </a:spcAft>
            </a:pPr>
            <a:r>
              <a:rPr lang="zh-CN" sz="4000" b="1" ker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rPr>
              <a:t>活动二：爱的碰撞</a:t>
            </a:r>
            <a:endParaRPr lang="en-US" altLang="zh-CN" sz="4000" b="1" ker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endParaRPr>
          </a:p>
        </p:txBody>
      </p:sp>
      <p:sp>
        <p:nvSpPr>
          <p:cNvPr id="13" name="文本框 12"/>
          <p:cNvSpPr txBox="1"/>
          <p:nvPr>
            <p:custDataLst>
              <p:tags r:id="rId4"/>
            </p:custDataLst>
          </p:nvPr>
        </p:nvSpPr>
        <p:spPr>
          <a:xfrm>
            <a:off x="6549390" y="1750060"/>
            <a:ext cx="1635760" cy="460375"/>
          </a:xfrm>
          <a:prstGeom prst="rect">
            <a:avLst/>
          </a:prstGeom>
          <a:noFill/>
        </p:spPr>
        <p:txBody>
          <a:bodyPr wrap="square" rtlCol="0">
            <a:spAutoFit/>
          </a:bodyPr>
          <a:p>
            <a:r>
              <a:rPr lang="en-US" altLang="zh-CN" sz="2400">
                <a:solidFill>
                  <a:srgbClr val="FF0000"/>
                </a:solidFill>
                <a:latin typeface="微软雅黑" panose="020B0503020204020204" pitchFamily="34" charset="-122"/>
                <a:ea typeface="微软雅黑" panose="020B0503020204020204" pitchFamily="34" charset="-122"/>
              </a:rPr>
              <a:t>40.58%</a:t>
            </a:r>
            <a:endParaRPr lang="en-US" altLang="zh-CN" sz="2400">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5"/>
            </p:custDataLst>
          </p:nvPr>
        </p:nvSpPr>
        <p:spPr>
          <a:xfrm>
            <a:off x="7538720" y="2333625"/>
            <a:ext cx="1635760" cy="460375"/>
          </a:xfrm>
          <a:prstGeom prst="rect">
            <a:avLst/>
          </a:prstGeom>
          <a:noFill/>
        </p:spPr>
        <p:txBody>
          <a:bodyPr wrap="square" rtlCol="0">
            <a:spAutoFit/>
          </a:bodyPr>
          <a:p>
            <a:r>
              <a:rPr lang="en-US" altLang="zh-CN" sz="2400">
                <a:solidFill>
                  <a:srgbClr val="FF0000"/>
                </a:solidFill>
                <a:latin typeface="微软雅黑" panose="020B0503020204020204" pitchFamily="34" charset="-122"/>
                <a:ea typeface="微软雅黑" panose="020B0503020204020204" pitchFamily="34" charset="-122"/>
              </a:rPr>
              <a:t>43.90%</a:t>
            </a:r>
            <a:endParaRPr lang="en-US" altLang="zh-CN" sz="2400">
              <a:solidFill>
                <a:srgbClr val="FF0000"/>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6"/>
            </p:custDataLst>
          </p:nvPr>
        </p:nvSpPr>
        <p:spPr>
          <a:xfrm>
            <a:off x="6276340" y="2794000"/>
            <a:ext cx="1635760" cy="460375"/>
          </a:xfrm>
          <a:prstGeom prst="rect">
            <a:avLst/>
          </a:prstGeom>
          <a:noFill/>
        </p:spPr>
        <p:txBody>
          <a:bodyPr wrap="square" rtlCol="0">
            <a:spAutoFit/>
          </a:bodyPr>
          <a:p>
            <a:r>
              <a:rPr lang="en-US" altLang="zh-CN" sz="2400">
                <a:solidFill>
                  <a:srgbClr val="FF0000"/>
                </a:solidFill>
                <a:latin typeface="微软雅黑" panose="020B0503020204020204" pitchFamily="34" charset="-122"/>
                <a:ea typeface="微软雅黑" panose="020B0503020204020204" pitchFamily="34" charset="-122"/>
              </a:rPr>
              <a:t>15.52%</a:t>
            </a:r>
            <a:endParaRPr lang="en-US" altLang="zh-CN" sz="2400">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946150" y="3880485"/>
            <a:ext cx="9420860" cy="583565"/>
          </a:xfrm>
          <a:prstGeom prst="rect">
            <a:avLst/>
          </a:prstGeom>
          <a:noFill/>
        </p:spPr>
        <p:txBody>
          <a:bodyPr wrap="square" rtlCol="0">
            <a:spAutoFit/>
          </a:bodyPr>
          <a:p>
            <a:r>
              <a:rPr lang="zh-CN" sz="3200">
                <a:solidFill>
                  <a:srgbClr val="0C0CFA"/>
                </a:solidFill>
                <a:latin typeface="方正大黑体_GBK" panose="02010600010101010101" charset="-122"/>
                <a:ea typeface="方正大黑体_GBK" panose="02010600010101010101" charset="-122"/>
              </a:rPr>
              <a:t>活动要求：</a:t>
            </a:r>
            <a:r>
              <a:rPr lang="en-US" altLang="zh-CN" sz="3200">
                <a:solidFill>
                  <a:srgbClr val="0C0CFA"/>
                </a:solidFill>
                <a:latin typeface="方正大黑体_GBK" panose="02010600010101010101" charset="-122"/>
                <a:ea typeface="方正大黑体_GBK" panose="02010600010101010101" charset="-122"/>
              </a:rPr>
              <a:t>2</a:t>
            </a:r>
            <a:r>
              <a:rPr lang="zh-CN" altLang="en-US" sz="3200">
                <a:solidFill>
                  <a:srgbClr val="0C0CFA"/>
                </a:solidFill>
                <a:latin typeface="方正大黑体_GBK" panose="02010600010101010101" charset="-122"/>
                <a:ea typeface="方正大黑体_GBK" panose="02010600010101010101" charset="-122"/>
              </a:rPr>
              <a:t>、对比思考，猜猜</a:t>
            </a:r>
            <a:r>
              <a:rPr lang="zh-CN" sz="3200">
                <a:solidFill>
                  <a:srgbClr val="0C0CFA"/>
                </a:solidFill>
                <a:latin typeface="方正大黑体_GBK" panose="02010600010101010101" charset="-122"/>
                <a:ea typeface="方正大黑体_GBK" panose="02010600010101010101" charset="-122"/>
              </a:rPr>
              <a:t>为何大家都不选</a:t>
            </a:r>
            <a:r>
              <a:rPr lang="en-US" altLang="zh-CN" sz="3200">
                <a:solidFill>
                  <a:srgbClr val="0C0CFA"/>
                </a:solidFill>
                <a:latin typeface="方正大黑体_GBK" panose="02010600010101010101" charset="-122"/>
                <a:ea typeface="方正大黑体_GBK" panose="02010600010101010101" charset="-122"/>
              </a:rPr>
              <a:t>D</a:t>
            </a:r>
            <a:r>
              <a:rPr lang="zh-CN" altLang="en-US" sz="3200">
                <a:solidFill>
                  <a:srgbClr val="0C0CFA"/>
                </a:solidFill>
                <a:latin typeface="方正大黑体_GBK" panose="02010600010101010101" charset="-122"/>
                <a:ea typeface="方正大黑体_GBK" panose="02010600010101010101" charset="-122"/>
              </a:rPr>
              <a:t>？</a:t>
            </a:r>
            <a:endParaRPr lang="zh-CN" altLang="en-US" sz="3200">
              <a:solidFill>
                <a:srgbClr val="0C0CFA"/>
              </a:solidFill>
              <a:latin typeface="方正大黑体_GBK" panose="02010600010101010101" charset="-122"/>
              <a:ea typeface="方正大黑体_GBK" panose="02010600010101010101" charset="-122"/>
            </a:endParaRPr>
          </a:p>
        </p:txBody>
      </p:sp>
      <p:sp>
        <p:nvSpPr>
          <p:cNvPr id="8" name="文本框 7"/>
          <p:cNvSpPr txBox="1"/>
          <p:nvPr>
            <p:custDataLst>
              <p:tags r:id="rId7"/>
            </p:custDataLst>
          </p:nvPr>
        </p:nvSpPr>
        <p:spPr>
          <a:xfrm>
            <a:off x="6276340" y="3381375"/>
            <a:ext cx="1635760" cy="460375"/>
          </a:xfrm>
          <a:prstGeom prst="rect">
            <a:avLst/>
          </a:prstGeom>
          <a:noFill/>
        </p:spPr>
        <p:txBody>
          <a:bodyPr wrap="square" rtlCol="0">
            <a:spAutoFit/>
          </a:bodyPr>
          <a:p>
            <a:r>
              <a:rPr lang="en-US" altLang="zh-CN" sz="2400">
                <a:solidFill>
                  <a:srgbClr val="FF0000"/>
                </a:solidFill>
                <a:latin typeface="微软雅黑" panose="020B0503020204020204" pitchFamily="34" charset="-122"/>
                <a:ea typeface="微软雅黑" panose="020B0503020204020204" pitchFamily="34" charset="-122"/>
              </a:rPr>
              <a:t>0%</a:t>
            </a:r>
            <a:endParaRPr lang="en-US" altLang="zh-CN" sz="2400">
              <a:solidFill>
                <a:srgbClr val="FF0000"/>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36830" y="4380865"/>
            <a:ext cx="1918970" cy="767080"/>
            <a:chOff x="200" y="192"/>
            <a:chExt cx="3022" cy="1208"/>
          </a:xfrm>
        </p:grpSpPr>
        <p:grpSp>
          <p:nvGrpSpPr>
            <p:cNvPr id="53268" name="组合 2"/>
            <p:cNvGrpSpPr/>
            <p:nvPr/>
          </p:nvGrpSpPr>
          <p:grpSpPr>
            <a:xfrm rot="0">
              <a:off x="200" y="192"/>
              <a:ext cx="2920" cy="998"/>
              <a:chOff x="0" y="194743"/>
              <a:chExt cx="3126179" cy="569433"/>
            </a:xfrm>
          </p:grpSpPr>
          <p:sp>
            <p:nvSpPr>
              <p:cNvPr id="48" name="圆角矩形 402"/>
              <p:cNvSpPr/>
              <p:nvPr>
                <p:custDataLst>
                  <p:tags r:id="rId8"/>
                </p:custDataLst>
              </p:nvPr>
            </p:nvSpPr>
            <p:spPr>
              <a:xfrm>
                <a:off x="173209" y="194743"/>
                <a:ext cx="2952970" cy="569433"/>
              </a:xfrm>
              <a:prstGeom prst="roundRect">
                <a:avLst>
                  <a:gd name="adj" fmla="val 9976"/>
                </a:avLst>
              </a:prstGeom>
              <a:solidFill>
                <a:srgbClr val="472624"/>
              </a:solidFill>
              <a:ln w="19050" cap="flat" cmpd="sng" algn="ctr">
                <a:gradFill flip="none" rotWithShape="1">
                  <a:gsLst>
                    <a:gs pos="88000">
                      <a:sysClr val="window" lastClr="FFFFFF"/>
                    </a:gs>
                    <a:gs pos="0">
                      <a:sysClr val="window" lastClr="FFFFFF">
                        <a:lumMod val="75000"/>
                      </a:sysClr>
                    </a:gs>
                    <a:gs pos="71000">
                      <a:sysClr val="window" lastClr="FFFFFF">
                        <a:lumMod val="85000"/>
                      </a:sysClr>
                    </a:gs>
                    <a:gs pos="55000">
                      <a:sysClr val="window" lastClr="FFFFFF"/>
                    </a:gs>
                    <a:gs pos="37000">
                      <a:sysClr val="window" lastClr="FFFFFF">
                        <a:lumMod val="85000"/>
                      </a:sysClr>
                    </a:gs>
                    <a:gs pos="22000">
                      <a:sysClr val="window" lastClr="FFFFFF"/>
                    </a:gs>
                    <a:gs pos="100000">
                      <a:sysClr val="window" lastClr="FFFFFF">
                        <a:lumMod val="75000"/>
                      </a:sysClr>
                    </a:gs>
                  </a:gsLst>
                  <a:lin ang="1200000" scaled="0"/>
                </a:gradFill>
                <a:prstDash val="solid"/>
                <a:miter lim="800000"/>
              </a:ln>
              <a:effectLst>
                <a:outerShdw blurRad="50800" dist="38100" dir="2700000" algn="tl"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grpSp>
            <p:nvGrpSpPr>
              <p:cNvPr id="53298" name="组合 4"/>
              <p:cNvGrpSpPr/>
              <p:nvPr/>
            </p:nvGrpSpPr>
            <p:grpSpPr>
              <a:xfrm>
                <a:off x="0" y="290669"/>
                <a:ext cx="424561" cy="355906"/>
                <a:chOff x="469900" y="728859"/>
                <a:chExt cx="424561" cy="355906"/>
              </a:xfrm>
            </p:grpSpPr>
            <p:sp>
              <p:nvSpPr>
                <p:cNvPr id="50" name="椭圆 49"/>
                <p:cNvSpPr/>
                <p:nvPr>
                  <p:custDataLst>
                    <p:tags r:id="rId9"/>
                  </p:custDataLst>
                </p:nvPr>
              </p:nvSpPr>
              <p:spPr>
                <a:xfrm rot="16200000">
                  <a:off x="741505" y="927047"/>
                  <a:ext cx="152689" cy="155238"/>
                </a:xfrm>
                <a:prstGeom prst="ellipse">
                  <a:avLst/>
                </a:prstGeom>
                <a:gradFill>
                  <a:gsLst>
                    <a:gs pos="75000">
                      <a:sysClr val="window" lastClr="FFFFFF">
                        <a:lumMod val="95000"/>
                      </a:sysClr>
                    </a:gs>
                    <a:gs pos="55000">
                      <a:sysClr val="window" lastClr="FFFFFF">
                        <a:lumMod val="65000"/>
                      </a:sysClr>
                    </a:gs>
                    <a:gs pos="35000">
                      <a:sysClr val="window" lastClr="FFFFFF">
                        <a:lumMod val="95000"/>
                      </a:sysClr>
                    </a:gs>
                    <a:gs pos="17000">
                      <a:sysClr val="window" lastClr="FFFFFF">
                        <a:lumMod val="65000"/>
                      </a:sysClr>
                    </a:gs>
                    <a:gs pos="0">
                      <a:sysClr val="window" lastClr="FFFFFF"/>
                    </a:gs>
                    <a:gs pos="100000">
                      <a:sysClr val="window" lastClr="FFFFFF">
                        <a:lumMod val="65000"/>
                      </a:sysClr>
                    </a:gs>
                  </a:gsLst>
                  <a:lin ang="2700000" scaled="1"/>
                </a:gradFill>
                <a:ln w="12700" cap="flat" cmpd="sng" algn="ctr">
                  <a:noFill/>
                  <a:prstDash val="solid"/>
                  <a:miter lim="800000"/>
                </a:ln>
                <a:effectLst>
                  <a:outerShdw blurRad="12700" dist="12700" dir="2700000" algn="tl"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sp>
              <p:nvSpPr>
                <p:cNvPr id="51" name="椭圆 50"/>
                <p:cNvSpPr/>
                <p:nvPr>
                  <p:custDataLst>
                    <p:tags r:id="rId10"/>
                  </p:custDataLst>
                </p:nvPr>
              </p:nvSpPr>
              <p:spPr>
                <a:xfrm rot="16200000">
                  <a:off x="752463" y="942770"/>
                  <a:ext cx="127798" cy="127797"/>
                </a:xfrm>
                <a:prstGeom prst="ellipse">
                  <a:avLst/>
                </a:prstGeom>
                <a:solidFill>
                  <a:sysClr val="windowText" lastClr="000000">
                    <a:lumMod val="65000"/>
                    <a:lumOff val="35000"/>
                  </a:sysClr>
                </a:solidFill>
                <a:ln w="12700" cap="flat" cmpd="sng" algn="ctr">
                  <a:noFill/>
                  <a:prstDash val="solid"/>
                  <a:miter lim="800000"/>
                </a:ln>
                <a:effectLst>
                  <a:innerShdw blurRad="12700" dist="12700" dir="13500000">
                    <a:prstClr val="black">
                      <a:alpha val="50000"/>
                    </a:prstClr>
                  </a:inn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sp>
              <p:nvSpPr>
                <p:cNvPr id="52" name="椭圆 51"/>
                <p:cNvSpPr/>
                <p:nvPr>
                  <p:custDataLst>
                    <p:tags r:id="rId11"/>
                  </p:custDataLst>
                </p:nvPr>
              </p:nvSpPr>
              <p:spPr>
                <a:xfrm rot="16200000">
                  <a:off x="739363" y="727981"/>
                  <a:ext cx="156970" cy="155238"/>
                </a:xfrm>
                <a:prstGeom prst="ellipse">
                  <a:avLst/>
                </a:prstGeom>
                <a:gradFill>
                  <a:gsLst>
                    <a:gs pos="75000">
                      <a:sysClr val="window" lastClr="FFFFFF">
                        <a:lumMod val="95000"/>
                      </a:sysClr>
                    </a:gs>
                    <a:gs pos="55000">
                      <a:sysClr val="window" lastClr="FFFFFF">
                        <a:lumMod val="65000"/>
                      </a:sysClr>
                    </a:gs>
                    <a:gs pos="35000">
                      <a:sysClr val="window" lastClr="FFFFFF">
                        <a:lumMod val="95000"/>
                      </a:sysClr>
                    </a:gs>
                    <a:gs pos="17000">
                      <a:sysClr val="window" lastClr="FFFFFF">
                        <a:lumMod val="65000"/>
                      </a:sysClr>
                    </a:gs>
                    <a:gs pos="0">
                      <a:sysClr val="window" lastClr="FFFFFF"/>
                    </a:gs>
                    <a:gs pos="100000">
                      <a:sysClr val="window" lastClr="FFFFFF">
                        <a:lumMod val="65000"/>
                      </a:sysClr>
                    </a:gs>
                  </a:gsLst>
                  <a:lin ang="2700000" scaled="1"/>
                </a:gradFill>
                <a:ln w="12700" cap="flat" cmpd="sng" algn="ctr">
                  <a:noFill/>
                  <a:prstDash val="solid"/>
                  <a:miter lim="800000"/>
                </a:ln>
                <a:effectLst>
                  <a:outerShdw blurRad="12700" dist="12700" dir="2700000" algn="tl"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sp>
              <p:nvSpPr>
                <p:cNvPr id="53" name="椭圆 52"/>
                <p:cNvSpPr/>
                <p:nvPr>
                  <p:custDataLst>
                    <p:tags r:id="rId12"/>
                  </p:custDataLst>
                </p:nvPr>
              </p:nvSpPr>
              <p:spPr>
                <a:xfrm rot="16200000">
                  <a:off x="752463" y="743063"/>
                  <a:ext cx="127798" cy="127797"/>
                </a:xfrm>
                <a:prstGeom prst="ellipse">
                  <a:avLst/>
                </a:prstGeom>
                <a:solidFill>
                  <a:sysClr val="windowText" lastClr="000000">
                    <a:lumMod val="65000"/>
                    <a:lumOff val="35000"/>
                  </a:sysClr>
                </a:solidFill>
                <a:ln w="12700" cap="flat" cmpd="sng" algn="ctr">
                  <a:noFill/>
                  <a:prstDash val="solid"/>
                  <a:miter lim="800000"/>
                </a:ln>
                <a:effectLst>
                  <a:innerShdw blurRad="12700" dist="12700" dir="13500000">
                    <a:prstClr val="black">
                      <a:alpha val="50000"/>
                    </a:prstClr>
                  </a:inn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sp>
              <p:nvSpPr>
                <p:cNvPr id="54" name="圆角矩形 408"/>
                <p:cNvSpPr/>
                <p:nvPr>
                  <p:custDataLst>
                    <p:tags r:id="rId13"/>
                  </p:custDataLst>
                </p:nvPr>
              </p:nvSpPr>
              <p:spPr>
                <a:xfrm rot="16200000">
                  <a:off x="636543" y="859458"/>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4000">
                        <a:sysClr val="window" lastClr="FFFFFF">
                          <a:lumMod val="75000"/>
                        </a:sysClr>
                      </a:gs>
                      <a:gs pos="78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sp>
              <p:nvSpPr>
                <p:cNvPr id="55" name="圆角矩形 409"/>
                <p:cNvSpPr/>
                <p:nvPr>
                  <p:custDataLst>
                    <p:tags r:id="rId14"/>
                  </p:custDataLst>
                </p:nvPr>
              </p:nvSpPr>
              <p:spPr>
                <a:xfrm rot="16200000">
                  <a:off x="636543" y="809416"/>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3000">
                        <a:sysClr val="window" lastClr="FFFFFF">
                          <a:lumMod val="75000"/>
                        </a:sysClr>
                      </a:gs>
                      <a:gs pos="79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sp>
              <p:nvSpPr>
                <p:cNvPr id="56" name="圆角矩形 410"/>
                <p:cNvSpPr/>
                <p:nvPr>
                  <p:custDataLst>
                    <p:tags r:id="rId15"/>
                  </p:custDataLst>
                </p:nvPr>
              </p:nvSpPr>
              <p:spPr>
                <a:xfrm rot="16200000">
                  <a:off x="636543" y="655035"/>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4000">
                        <a:sysClr val="window" lastClr="FFFFFF">
                          <a:lumMod val="75000"/>
                        </a:sysClr>
                      </a:gs>
                      <a:gs pos="78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sp>
              <p:nvSpPr>
                <p:cNvPr id="57" name="圆角矩形 411"/>
                <p:cNvSpPr/>
                <p:nvPr>
                  <p:custDataLst>
                    <p:tags r:id="rId16"/>
                  </p:custDataLst>
                </p:nvPr>
              </p:nvSpPr>
              <p:spPr>
                <a:xfrm rot="16200000">
                  <a:off x="636543" y="604992"/>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3000">
                        <a:sysClr val="window" lastClr="FFFFFF">
                          <a:lumMod val="75000"/>
                        </a:sysClr>
                      </a:gs>
                      <a:gs pos="79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grpSp>
        </p:grpSp>
        <p:sp>
          <p:nvSpPr>
            <p:cNvPr id="36" name="TextBox 4"/>
            <p:cNvSpPr txBox="1">
              <a:spLocks noChangeArrowheads="1"/>
            </p:cNvSpPr>
            <p:nvPr>
              <p:custDataLst>
                <p:tags r:id="rId17"/>
              </p:custDataLst>
            </p:nvPr>
          </p:nvSpPr>
          <p:spPr bwMode="auto">
            <a:xfrm>
              <a:off x="543" y="222"/>
              <a:ext cx="2435" cy="1178"/>
            </a:xfrm>
            <a:prstGeom prst="rect">
              <a:avLst/>
            </a:prstGeom>
            <a:noFill/>
            <a:ln>
              <a:noFill/>
            </a:ln>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4265" b="1" i="0" u="none" strike="noStrike" kern="0" cap="none" spc="0" normalizeH="0" baseline="0" noProof="0">
                <a:ln>
                  <a:noFill/>
                </a:ln>
                <a:solidFill>
                  <a:srgbClr val="FFFFFF"/>
                </a:solidFill>
                <a:effectLst/>
                <a:uLnTx/>
                <a:uFillTx/>
                <a:latin typeface="华文中宋" panose="02010600040101010101" charset="-122"/>
                <a:ea typeface="华文中宋" panose="02010600040101010101" charset="-122"/>
                <a:cs typeface="Arial" panose="020B0604020202020204"/>
              </a:endParaRPr>
            </a:p>
          </p:txBody>
        </p:sp>
        <p:grpSp>
          <p:nvGrpSpPr>
            <p:cNvPr id="53270" name="组合 14"/>
            <p:cNvGrpSpPr/>
            <p:nvPr/>
          </p:nvGrpSpPr>
          <p:grpSpPr>
            <a:xfrm rot="0">
              <a:off x="200" y="192"/>
              <a:ext cx="3022" cy="998"/>
              <a:chOff x="0" y="194743"/>
              <a:chExt cx="3235381" cy="569433"/>
            </a:xfrm>
          </p:grpSpPr>
          <p:sp>
            <p:nvSpPr>
              <p:cNvPr id="38" name="圆角矩形 402"/>
              <p:cNvSpPr/>
              <p:nvPr>
                <p:custDataLst>
                  <p:tags r:id="rId18"/>
                </p:custDataLst>
              </p:nvPr>
            </p:nvSpPr>
            <p:spPr>
              <a:xfrm>
                <a:off x="282641" y="194743"/>
                <a:ext cx="2952740" cy="569433"/>
              </a:xfrm>
              <a:prstGeom prst="roundRect">
                <a:avLst>
                  <a:gd name="adj" fmla="val 9976"/>
                </a:avLst>
              </a:prstGeom>
              <a:solidFill>
                <a:srgbClr val="CB2B1A"/>
              </a:solidFill>
              <a:ln w="19050" cap="flat" cmpd="sng" algn="ctr">
                <a:gradFill flip="none" rotWithShape="1">
                  <a:gsLst>
                    <a:gs pos="88000">
                      <a:sysClr val="window" lastClr="FFFFFF"/>
                    </a:gs>
                    <a:gs pos="0">
                      <a:sysClr val="window" lastClr="FFFFFF">
                        <a:lumMod val="75000"/>
                      </a:sysClr>
                    </a:gs>
                    <a:gs pos="71000">
                      <a:sysClr val="window" lastClr="FFFFFF">
                        <a:lumMod val="85000"/>
                      </a:sysClr>
                    </a:gs>
                    <a:gs pos="55000">
                      <a:sysClr val="window" lastClr="FFFFFF"/>
                    </a:gs>
                    <a:gs pos="37000">
                      <a:sysClr val="window" lastClr="FFFFFF">
                        <a:lumMod val="85000"/>
                      </a:sysClr>
                    </a:gs>
                    <a:gs pos="22000">
                      <a:sysClr val="window" lastClr="FFFFFF"/>
                    </a:gs>
                    <a:gs pos="100000">
                      <a:sysClr val="window" lastClr="FFFFFF">
                        <a:lumMod val="75000"/>
                      </a:sysClr>
                    </a:gs>
                  </a:gsLst>
                  <a:lin ang="1200000" scaled="0"/>
                </a:gradFill>
                <a:prstDash val="solid"/>
                <a:miter lim="800000"/>
              </a:ln>
              <a:effectLst>
                <a:outerShdw blurRad="50800" dist="38100" dir="2700000" algn="tl"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000" b="1" dirty="0">
                    <a:solidFill>
                      <a:srgbClr val="FFFFFF"/>
                    </a:solidFill>
                    <a:latin typeface="华文中宋" panose="02010600040101010101" charset="-122"/>
                    <a:ea typeface="华文中宋" panose="02010600040101010101" charset="-122"/>
                    <a:sym typeface="+mn-ea"/>
                  </a:rPr>
                  <a:t>归纳</a:t>
                </a:r>
                <a:endParaRPr kumimoji="0" lang="zh-CN" altLang="en-US" sz="4000" b="1" i="0" u="none" strike="noStrike" kern="0" cap="none" spc="0" normalizeH="0" baseline="0" noProof="0" dirty="0">
                  <a:ln>
                    <a:noFill/>
                  </a:ln>
                  <a:solidFill>
                    <a:srgbClr val="FFFFFF"/>
                  </a:solidFill>
                  <a:effectLst/>
                  <a:uLnTx/>
                  <a:uFillTx/>
                  <a:latin typeface="华文中宋" panose="02010600040101010101" charset="-122"/>
                  <a:ea typeface="华文中宋" panose="02010600040101010101" charset="-122"/>
                  <a:cs typeface="Arial" panose="020B0604020202020204"/>
                  <a:sym typeface="+mn-ea"/>
                </a:endParaRPr>
              </a:p>
            </p:txBody>
          </p:sp>
          <p:grpSp>
            <p:nvGrpSpPr>
              <p:cNvPr id="53274" name="组合 16"/>
              <p:cNvGrpSpPr/>
              <p:nvPr/>
            </p:nvGrpSpPr>
            <p:grpSpPr>
              <a:xfrm>
                <a:off x="0" y="290669"/>
                <a:ext cx="424561" cy="355906"/>
                <a:chOff x="469900" y="728859"/>
                <a:chExt cx="424561" cy="355906"/>
              </a:xfrm>
            </p:grpSpPr>
            <p:sp>
              <p:nvSpPr>
                <p:cNvPr id="40" name="椭圆 39"/>
                <p:cNvSpPr/>
                <p:nvPr>
                  <p:custDataLst>
                    <p:tags r:id="rId19"/>
                  </p:custDataLst>
                </p:nvPr>
              </p:nvSpPr>
              <p:spPr>
                <a:xfrm rot="16200000">
                  <a:off x="741505" y="927047"/>
                  <a:ext cx="152689" cy="155238"/>
                </a:xfrm>
                <a:prstGeom prst="ellipse">
                  <a:avLst/>
                </a:prstGeom>
                <a:gradFill>
                  <a:gsLst>
                    <a:gs pos="75000">
                      <a:sysClr val="window" lastClr="FFFFFF">
                        <a:lumMod val="95000"/>
                      </a:sysClr>
                    </a:gs>
                    <a:gs pos="55000">
                      <a:sysClr val="window" lastClr="FFFFFF">
                        <a:lumMod val="65000"/>
                      </a:sysClr>
                    </a:gs>
                    <a:gs pos="35000">
                      <a:sysClr val="window" lastClr="FFFFFF">
                        <a:lumMod val="95000"/>
                      </a:sysClr>
                    </a:gs>
                    <a:gs pos="17000">
                      <a:sysClr val="window" lastClr="FFFFFF">
                        <a:lumMod val="65000"/>
                      </a:sysClr>
                    </a:gs>
                    <a:gs pos="0">
                      <a:sysClr val="window" lastClr="FFFFFF"/>
                    </a:gs>
                    <a:gs pos="100000">
                      <a:sysClr val="window" lastClr="FFFFFF">
                        <a:lumMod val="65000"/>
                      </a:sysClr>
                    </a:gs>
                  </a:gsLst>
                  <a:lin ang="2700000" scaled="1"/>
                </a:gradFill>
                <a:ln w="12700" cap="flat" cmpd="sng" algn="ctr">
                  <a:noFill/>
                  <a:prstDash val="solid"/>
                  <a:miter lim="800000"/>
                </a:ln>
                <a:effectLst>
                  <a:outerShdw blurRad="12700" dist="12700" dir="2700000" algn="tl"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华文中宋" panose="02010600040101010101" charset="-122"/>
                    <a:cs typeface="Arial" panose="020B0604020202020204"/>
                  </a:endParaRPr>
                </a:p>
              </p:txBody>
            </p:sp>
            <p:sp>
              <p:nvSpPr>
                <p:cNvPr id="41" name="椭圆 40"/>
                <p:cNvSpPr/>
                <p:nvPr>
                  <p:custDataLst>
                    <p:tags r:id="rId20"/>
                  </p:custDataLst>
                </p:nvPr>
              </p:nvSpPr>
              <p:spPr>
                <a:xfrm rot="16200000">
                  <a:off x="752463" y="942770"/>
                  <a:ext cx="127798" cy="127797"/>
                </a:xfrm>
                <a:prstGeom prst="ellipse">
                  <a:avLst/>
                </a:prstGeom>
                <a:solidFill>
                  <a:sysClr val="windowText" lastClr="000000">
                    <a:lumMod val="65000"/>
                    <a:lumOff val="35000"/>
                  </a:sysClr>
                </a:solidFill>
                <a:ln w="12700" cap="flat" cmpd="sng" algn="ctr">
                  <a:noFill/>
                  <a:prstDash val="solid"/>
                  <a:miter lim="800000"/>
                </a:ln>
                <a:effectLst>
                  <a:innerShdw blurRad="12700" dist="12700" dir="13500000">
                    <a:prstClr val="black">
                      <a:alpha val="50000"/>
                    </a:prstClr>
                  </a:inn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华文中宋" panose="02010600040101010101" charset="-122"/>
                    <a:cs typeface="Arial" panose="020B0604020202020204"/>
                  </a:endParaRPr>
                </a:p>
              </p:txBody>
            </p:sp>
            <p:sp>
              <p:nvSpPr>
                <p:cNvPr id="42" name="椭圆 41"/>
                <p:cNvSpPr/>
                <p:nvPr>
                  <p:custDataLst>
                    <p:tags r:id="rId21"/>
                  </p:custDataLst>
                </p:nvPr>
              </p:nvSpPr>
              <p:spPr>
                <a:xfrm rot="16200000">
                  <a:off x="739363" y="727981"/>
                  <a:ext cx="156970" cy="155238"/>
                </a:xfrm>
                <a:prstGeom prst="ellipse">
                  <a:avLst/>
                </a:prstGeom>
                <a:gradFill>
                  <a:gsLst>
                    <a:gs pos="75000">
                      <a:sysClr val="window" lastClr="FFFFFF">
                        <a:lumMod val="95000"/>
                      </a:sysClr>
                    </a:gs>
                    <a:gs pos="55000">
                      <a:sysClr val="window" lastClr="FFFFFF">
                        <a:lumMod val="65000"/>
                      </a:sysClr>
                    </a:gs>
                    <a:gs pos="35000">
                      <a:sysClr val="window" lastClr="FFFFFF">
                        <a:lumMod val="95000"/>
                      </a:sysClr>
                    </a:gs>
                    <a:gs pos="17000">
                      <a:sysClr val="window" lastClr="FFFFFF">
                        <a:lumMod val="65000"/>
                      </a:sysClr>
                    </a:gs>
                    <a:gs pos="0">
                      <a:sysClr val="window" lastClr="FFFFFF"/>
                    </a:gs>
                    <a:gs pos="100000">
                      <a:sysClr val="window" lastClr="FFFFFF">
                        <a:lumMod val="65000"/>
                      </a:sysClr>
                    </a:gs>
                  </a:gsLst>
                  <a:lin ang="2700000" scaled="1"/>
                </a:gradFill>
                <a:ln w="12700" cap="flat" cmpd="sng" algn="ctr">
                  <a:noFill/>
                  <a:prstDash val="solid"/>
                  <a:miter lim="800000"/>
                </a:ln>
                <a:effectLst>
                  <a:outerShdw blurRad="12700" dist="12700" dir="2700000" algn="tl"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华文中宋" panose="02010600040101010101" charset="-122"/>
                    <a:cs typeface="Arial" panose="020B0604020202020204"/>
                  </a:endParaRPr>
                </a:p>
              </p:txBody>
            </p:sp>
            <p:sp>
              <p:nvSpPr>
                <p:cNvPr id="43" name="椭圆 42"/>
                <p:cNvSpPr/>
                <p:nvPr>
                  <p:custDataLst>
                    <p:tags r:id="rId22"/>
                  </p:custDataLst>
                </p:nvPr>
              </p:nvSpPr>
              <p:spPr>
                <a:xfrm rot="16200000">
                  <a:off x="752463" y="743063"/>
                  <a:ext cx="127798" cy="127797"/>
                </a:xfrm>
                <a:prstGeom prst="ellipse">
                  <a:avLst/>
                </a:prstGeom>
                <a:solidFill>
                  <a:sysClr val="windowText" lastClr="000000">
                    <a:lumMod val="65000"/>
                    <a:lumOff val="35000"/>
                  </a:sysClr>
                </a:solidFill>
                <a:ln w="12700" cap="flat" cmpd="sng" algn="ctr">
                  <a:noFill/>
                  <a:prstDash val="solid"/>
                  <a:miter lim="800000"/>
                </a:ln>
                <a:effectLst>
                  <a:innerShdw blurRad="12700" dist="12700" dir="13500000">
                    <a:prstClr val="black">
                      <a:alpha val="50000"/>
                    </a:prstClr>
                  </a:inn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华文中宋" panose="02010600040101010101" charset="-122"/>
                    <a:cs typeface="Arial" panose="020B0604020202020204"/>
                  </a:endParaRPr>
                </a:p>
              </p:txBody>
            </p:sp>
            <p:sp>
              <p:nvSpPr>
                <p:cNvPr id="44" name="圆角矩形 408"/>
                <p:cNvSpPr/>
                <p:nvPr>
                  <p:custDataLst>
                    <p:tags r:id="rId23"/>
                  </p:custDataLst>
                </p:nvPr>
              </p:nvSpPr>
              <p:spPr>
                <a:xfrm rot="16200000">
                  <a:off x="636543" y="859458"/>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4000">
                        <a:sysClr val="window" lastClr="FFFFFF">
                          <a:lumMod val="75000"/>
                        </a:sysClr>
                      </a:gs>
                      <a:gs pos="78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华文中宋" panose="02010600040101010101" charset="-122"/>
                    <a:cs typeface="Arial" panose="020B0604020202020204"/>
                  </a:endParaRPr>
                </a:p>
              </p:txBody>
            </p:sp>
            <p:sp>
              <p:nvSpPr>
                <p:cNvPr id="45" name="圆角矩形 409"/>
                <p:cNvSpPr/>
                <p:nvPr>
                  <p:custDataLst>
                    <p:tags r:id="rId24"/>
                  </p:custDataLst>
                </p:nvPr>
              </p:nvSpPr>
              <p:spPr>
                <a:xfrm rot="16200000">
                  <a:off x="636543" y="809416"/>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3000">
                        <a:sysClr val="window" lastClr="FFFFFF">
                          <a:lumMod val="75000"/>
                        </a:sysClr>
                      </a:gs>
                      <a:gs pos="79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华文中宋" panose="02010600040101010101" charset="-122"/>
                    <a:cs typeface="Arial" panose="020B0604020202020204"/>
                  </a:endParaRPr>
                </a:p>
              </p:txBody>
            </p:sp>
            <p:sp>
              <p:nvSpPr>
                <p:cNvPr id="46" name="圆角矩形 410"/>
                <p:cNvSpPr/>
                <p:nvPr>
                  <p:custDataLst>
                    <p:tags r:id="rId25"/>
                  </p:custDataLst>
                </p:nvPr>
              </p:nvSpPr>
              <p:spPr>
                <a:xfrm rot="16200000">
                  <a:off x="636543" y="655035"/>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4000">
                        <a:sysClr val="window" lastClr="FFFFFF">
                          <a:lumMod val="75000"/>
                        </a:sysClr>
                      </a:gs>
                      <a:gs pos="78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华文中宋" panose="02010600040101010101" charset="-122"/>
                    <a:cs typeface="Arial" panose="020B0604020202020204"/>
                  </a:endParaRPr>
                </a:p>
              </p:txBody>
            </p:sp>
            <p:sp>
              <p:nvSpPr>
                <p:cNvPr id="47" name="圆角矩形 411"/>
                <p:cNvSpPr/>
                <p:nvPr>
                  <p:custDataLst>
                    <p:tags r:id="rId26"/>
                  </p:custDataLst>
                </p:nvPr>
              </p:nvSpPr>
              <p:spPr>
                <a:xfrm rot="16200000">
                  <a:off x="636543" y="604992"/>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3000">
                        <a:sysClr val="window" lastClr="FFFFFF">
                          <a:lumMod val="75000"/>
                        </a:sysClr>
                      </a:gs>
                      <a:gs pos="79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华文中宋" panose="02010600040101010101" charset="-122"/>
                    <a:cs typeface="Arial" panose="020B0604020202020204"/>
                  </a:endParaRPr>
                </a:p>
              </p:txBody>
            </p:sp>
          </p:grpSp>
        </p:grpSp>
      </p:grpSp>
      <p:sp>
        <p:nvSpPr>
          <p:cNvPr id="62468" name="文本框 25607"/>
          <p:cNvSpPr txBox="1"/>
          <p:nvPr>
            <p:custDataLst>
              <p:tags r:id="rId27"/>
            </p:custDataLst>
          </p:nvPr>
        </p:nvSpPr>
        <p:spPr>
          <a:xfrm>
            <a:off x="2043430" y="4386580"/>
            <a:ext cx="10027920" cy="706755"/>
          </a:xfrm>
          <a:prstGeom prst="rect">
            <a:avLst/>
          </a:prstGeom>
          <a:solidFill>
            <a:srgbClr val="800000"/>
          </a:solidFill>
          <a:ln w="9525">
            <a:noFill/>
          </a:ln>
        </p:spPr>
        <p:txBody>
          <a:bodyPr wrap="square">
            <a:spAutoFit/>
          </a:bodyPr>
          <a:lstStyle>
            <a:lvl1pPr marL="228600" indent="-228600" algn="l" rtl="0" eaLnBrk="0" fontAlgn="base" hangingPunct="0">
              <a:lnSpc>
                <a:spcPct val="130000"/>
              </a:lnSpc>
              <a:spcBef>
                <a:spcPct val="0"/>
              </a:spcBef>
              <a:spcAft>
                <a:spcPts val="1000"/>
              </a:spcAft>
              <a:buFont typeface="Arial" panose="020B0604020202020204" pitchFamily="34" charset="0"/>
              <a:buChar char="●"/>
              <a:defRPr kern="1200" spc="150">
                <a:solidFill>
                  <a:srgbClr val="595959"/>
                </a:solidFill>
                <a:latin typeface="+mn-lt"/>
                <a:ea typeface="+mn-ea"/>
                <a:cs typeface="+mn-cs"/>
              </a:defRPr>
            </a:lvl1pPr>
            <a:lvl2pPr marL="685800" indent="-228600" algn="l" rtl="0" eaLnBrk="0" fontAlgn="base" hangingPunct="0">
              <a:lnSpc>
                <a:spcPct val="120000"/>
              </a:lnSpc>
              <a:spcBef>
                <a:spcPct val="0"/>
              </a:spcBef>
              <a:spcAft>
                <a:spcPts val="600"/>
              </a:spcAft>
              <a:buFont typeface="Arial" panose="020B0604020202020204" pitchFamily="34" charset="0"/>
              <a:buChar char="●"/>
              <a:tabLst>
                <a:tab pos="1609725" algn="l"/>
              </a:tabLst>
              <a:defRPr sz="1600" kern="1200" spc="150">
                <a:solidFill>
                  <a:srgbClr val="595959"/>
                </a:solidFill>
                <a:latin typeface="+mn-lt"/>
                <a:ea typeface="+mn-ea"/>
                <a:cs typeface="+mn-cs"/>
              </a:defRPr>
            </a:lvl2pPr>
            <a:lvl3pPr marL="1143000" indent="-228600" algn="l" rtl="0" eaLnBrk="0" fontAlgn="base" hangingPunct="0">
              <a:lnSpc>
                <a:spcPct val="120000"/>
              </a:lnSpc>
              <a:spcBef>
                <a:spcPct val="0"/>
              </a:spcBef>
              <a:spcAft>
                <a:spcPts val="600"/>
              </a:spcAft>
              <a:buFont typeface="Arial" panose="020B0604020202020204" pitchFamily="34" charset="0"/>
              <a:buChar char="●"/>
              <a:defRPr sz="1600" kern="1200" spc="150">
                <a:solidFill>
                  <a:srgbClr val="595959"/>
                </a:solidFill>
                <a:latin typeface="+mn-lt"/>
                <a:ea typeface="+mn-ea"/>
                <a:cs typeface="+mn-cs"/>
              </a:defRPr>
            </a:lvl3pPr>
            <a:lvl4pPr marL="1600200" indent="-228600" algn="l" rtl="0" eaLnBrk="0" fontAlgn="base" hangingPunct="0">
              <a:lnSpc>
                <a:spcPct val="120000"/>
              </a:lnSpc>
              <a:spcBef>
                <a:spcPct val="0"/>
              </a:spcBef>
              <a:spcAft>
                <a:spcPts val="300"/>
              </a:spcAft>
              <a:buFont typeface="Wingdings" panose="05000000000000000000" pitchFamily="2" charset="2"/>
              <a:buChar char=""/>
              <a:defRPr sz="1400" kern="1200" spc="150">
                <a:solidFill>
                  <a:srgbClr val="595959"/>
                </a:solidFill>
                <a:latin typeface="+mn-lt"/>
                <a:ea typeface="+mn-ea"/>
                <a:cs typeface="+mn-cs"/>
              </a:defRPr>
            </a:lvl4pPr>
            <a:lvl5pPr marL="2057400" indent="-228600" algn="l" rtl="0" eaLnBrk="0" fontAlgn="base" hangingPunct="0">
              <a:lnSpc>
                <a:spcPct val="120000"/>
              </a:lnSpc>
              <a:spcBef>
                <a:spcPct val="0"/>
              </a:spcBef>
              <a:spcAft>
                <a:spcPts val="300"/>
              </a:spcAft>
              <a:buFont typeface="Arial" panose="020B0604020202020204" pitchFamily="34" charset="0"/>
              <a:buChar char="•"/>
              <a:defRPr sz="1400" kern="1200" spc="150">
                <a:solidFill>
                  <a:srgbClr val="595959"/>
                </a:solidFill>
                <a:latin typeface="+mn-lt"/>
                <a:ea typeface="+mn-ea"/>
                <a:cs typeface="+mn-cs"/>
              </a:defRPr>
            </a:lvl5pPr>
          </a:lstStyle>
          <a:p>
            <a:pPr marL="0" lvl="0" indent="0">
              <a:lnSpc>
                <a:spcPct val="100000"/>
              </a:lnSpc>
              <a:spcBef>
                <a:spcPct val="50000"/>
              </a:spcBef>
              <a:spcAft>
                <a:spcPct val="0"/>
              </a:spcAft>
              <a:buFontTx/>
              <a:buNone/>
            </a:pPr>
            <a:r>
              <a:rPr lang="en-US" altLang="zh-CN" sz="4000" b="1" dirty="0">
                <a:solidFill>
                  <a:srgbClr val="FFFFFF"/>
                </a:solidFill>
                <a:latin typeface="华文中宋" panose="02010600040101010101" charset="-122"/>
                <a:ea typeface="华文中宋" panose="02010600040101010101" charset="-122"/>
              </a:rPr>
              <a:t>2</a:t>
            </a:r>
            <a:r>
              <a:rPr lang="zh-CN" altLang="en-US" sz="4000" b="1" dirty="0">
                <a:solidFill>
                  <a:srgbClr val="FFFFFF"/>
                </a:solidFill>
                <a:latin typeface="华文中宋" panose="02010600040101010101" charset="-122"/>
                <a:ea typeface="华文中宋" panose="02010600040101010101" charset="-122"/>
              </a:rPr>
              <a:t>、亲子冲突的危害（不良影响）</a:t>
            </a:r>
            <a:endParaRPr lang="en-US" altLang="zh-CN" sz="4000" b="1" dirty="0">
              <a:solidFill>
                <a:srgbClr val="FFFFFF"/>
              </a:solidFill>
              <a:latin typeface="华文中宋" panose="02010600040101010101" charset="-122"/>
              <a:ea typeface="华文中宋" panose="02010600040101010101" charset="-122"/>
            </a:endParaRPr>
          </a:p>
        </p:txBody>
      </p:sp>
      <p:sp>
        <p:nvSpPr>
          <p:cNvPr id="10" name="文本框 9"/>
          <p:cNvSpPr txBox="1"/>
          <p:nvPr/>
        </p:nvSpPr>
        <p:spPr>
          <a:xfrm>
            <a:off x="139700" y="5109845"/>
            <a:ext cx="11931015" cy="1383665"/>
          </a:xfrm>
          <a:prstGeom prst="rect">
            <a:avLst/>
          </a:prstGeom>
          <a:noFill/>
        </p:spPr>
        <p:txBody>
          <a:bodyPr wrap="square" rtlCol="0" anchor="t">
            <a:spAutoFit/>
          </a:bodyPr>
          <a:p>
            <a:pPr marL="0" marR="0" lvl="0" indent="0" algn="l" defTabSz="914400" rtl="0" eaLnBrk="1" fontAlgn="base" latinLnBrk="0" hangingPunct="1">
              <a:lnSpc>
                <a:spcPct val="150000"/>
              </a:lnSpc>
              <a:spcBef>
                <a:spcPct val="0"/>
              </a:spcBef>
              <a:spcAft>
                <a:spcPct val="0"/>
              </a:spcAft>
              <a:buClrTx/>
              <a:buSzTx/>
              <a:buFontTx/>
              <a:buNone/>
              <a:defRPr/>
            </a:pPr>
            <a:r>
              <a:rPr lang="zh-CN" altLang="en-US" sz="2800" b="1" kern="0" noProof="0" dirty="0" err="1">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uLnTx/>
                <a:uFillTx/>
                <a:latin typeface="楷体" panose="02010609060101010101" charset="-122"/>
                <a:ea typeface="楷体" panose="02010609060101010101" charset="-122"/>
                <a:sym typeface="+mn-ea"/>
              </a:rPr>
              <a:t>处理不好，</a:t>
            </a:r>
            <a:r>
              <a:rPr lang="en-US" altLang="en-US" sz="2800" b="1" kern="0" noProof="0" dirty="0" err="1">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uLnTx/>
                <a:uFillTx/>
                <a:latin typeface="楷体" panose="02010609060101010101" charset="-122"/>
                <a:ea typeface="楷体" panose="02010609060101010101" charset="-122"/>
                <a:sym typeface="+mn-ea"/>
              </a:rPr>
              <a:t>亲子冲突就会</a:t>
            </a:r>
            <a:r>
              <a:rPr lang="en-US" altLang="en-US" sz="2800" b="1" u="sng" kern="0" noProof="0" dirty="0" err="1">
                <a:ln w="9525" cap="flat" cmpd="sng" algn="ctr">
                  <a:noFill/>
                  <a:prstDash val="solid"/>
                  <a:round/>
                  <a:headEnd type="none" w="med" len="med"/>
                  <a:tailEnd type="none" w="med" len="med"/>
                </a:ln>
                <a:solidFill>
                  <a:srgbClr val="C00000"/>
                </a:solidFill>
                <a:effectLst>
                  <a:outerShdw blurRad="38100" dist="38100" dir="2700000" algn="tl">
                    <a:srgbClr val="000000">
                      <a:alpha val="43137"/>
                    </a:srgbClr>
                  </a:outerShdw>
                </a:effectLst>
                <a:uLnTx/>
                <a:uFillTx/>
                <a:latin typeface="思源黑体 CN Heavy" panose="020B0A00000000000000" pitchFamily="34" charset="-122"/>
                <a:ea typeface="思源黑体 CN Heavy" panose="020B0A00000000000000" pitchFamily="34" charset="-122"/>
                <a:sym typeface="+mn-ea"/>
              </a:rPr>
              <a:t>伤害双方的感情</a:t>
            </a:r>
            <a:r>
              <a:rPr lang="en-US" altLang="en-US" sz="2800" b="1" kern="0" noProof="0" dirty="0" err="1">
                <a:ln w="9525" cap="flat" cmpd="sng" algn="ctr">
                  <a:noFill/>
                  <a:prstDash val="solid"/>
                  <a:round/>
                  <a:headEnd type="none" w="med" len="med"/>
                  <a:tailEnd type="none" w="med" len="med"/>
                </a:ln>
                <a:solidFill>
                  <a:srgbClr val="000000"/>
                </a:solidFill>
                <a:effectLst>
                  <a:outerShdw blurRad="38100" dist="38100" dir="2700000" algn="tl">
                    <a:srgbClr val="000000">
                      <a:alpha val="43137"/>
                    </a:srgbClr>
                  </a:outerShdw>
                </a:effectLst>
                <a:uLnTx/>
                <a:uFillTx/>
                <a:latin typeface="楷体" panose="02010609060101010101" charset="-122"/>
                <a:ea typeface="楷体" panose="02010609060101010101" charset="-122"/>
                <a:sym typeface="+mn-ea"/>
              </a:rPr>
              <a:t>，</a:t>
            </a:r>
            <a:r>
              <a:rPr lang="en-US" altLang="en-US" sz="2800" b="1" u="sng" kern="0" noProof="0" dirty="0" err="1">
                <a:ln w="9525" cap="flat" cmpd="sng" algn="ctr">
                  <a:noFill/>
                  <a:prstDash val="solid"/>
                  <a:round/>
                  <a:headEnd type="none" w="med" len="med"/>
                  <a:tailEnd type="none" w="med" len="med"/>
                </a:ln>
                <a:solidFill>
                  <a:srgbClr val="C00000"/>
                </a:solidFill>
                <a:effectLst>
                  <a:outerShdw blurRad="38100" dist="38100" dir="2700000" algn="tl">
                    <a:srgbClr val="000000">
                      <a:alpha val="43137"/>
                    </a:srgbClr>
                  </a:outerShdw>
                </a:effectLst>
                <a:uLnTx/>
                <a:uFillTx/>
                <a:latin typeface="思源黑体 CN Heavy" panose="020B0A00000000000000" pitchFamily="34" charset="-122"/>
                <a:ea typeface="思源黑体 CN Heavy" panose="020B0A00000000000000" pitchFamily="34" charset="-122"/>
                <a:sym typeface="+mn-ea"/>
              </a:rPr>
              <a:t>影响家庭的和睦</a:t>
            </a:r>
            <a:r>
              <a:rPr sz="2800" b="1" u="sng" kern="0" noProof="0" dirty="0" err="1">
                <a:ln w="9525" cap="flat" cmpd="sng" algn="ctr">
                  <a:noFill/>
                  <a:prstDash val="solid"/>
                  <a:round/>
                  <a:headEnd type="none" w="med" len="med"/>
                  <a:tailEnd type="none" w="med" len="med"/>
                </a:ln>
                <a:solidFill>
                  <a:srgbClr val="C00000"/>
                </a:solidFill>
                <a:effectLst>
                  <a:outerShdw blurRad="38100" dist="38100" dir="2700000" algn="tl">
                    <a:srgbClr val="000000">
                      <a:alpha val="43137"/>
                    </a:srgbClr>
                  </a:outerShdw>
                </a:effectLst>
                <a:uLnTx/>
                <a:uFillTx/>
                <a:latin typeface="思源黑体 CN Heavy" panose="020B0A00000000000000" pitchFamily="34" charset="-122"/>
                <a:ea typeface="思源黑体 CN Heavy" panose="020B0A00000000000000" pitchFamily="34" charset="-122"/>
                <a:sym typeface="+mn-ea"/>
              </a:rPr>
              <a:t>；影响</a:t>
            </a:r>
            <a:r>
              <a:rPr lang="zh-CN" sz="2800" b="1" u="sng" kern="0" noProof="0" dirty="0" err="1">
                <a:ln w="9525" cap="flat" cmpd="sng" algn="ctr">
                  <a:noFill/>
                  <a:prstDash val="solid"/>
                  <a:round/>
                  <a:headEnd type="none" w="med" len="med"/>
                  <a:tailEnd type="none" w="med" len="med"/>
                </a:ln>
                <a:solidFill>
                  <a:srgbClr val="C00000"/>
                </a:solidFill>
                <a:effectLst>
                  <a:outerShdw blurRad="38100" dist="38100" dir="2700000" algn="tl">
                    <a:srgbClr val="000000">
                      <a:alpha val="43137"/>
                    </a:srgbClr>
                  </a:outerShdw>
                </a:effectLst>
                <a:uLnTx/>
                <a:uFillTx/>
                <a:latin typeface="思源黑体 CN Heavy" panose="020B0A00000000000000" pitchFamily="34" charset="-122"/>
                <a:ea typeface="思源黑体 CN Heavy" panose="020B0A00000000000000" pitchFamily="34" charset="-122"/>
                <a:sym typeface="+mn-ea"/>
              </a:rPr>
              <a:t>孩子</a:t>
            </a:r>
            <a:r>
              <a:rPr sz="2800" b="1" u="sng" kern="0" noProof="0" dirty="0" err="1">
                <a:ln w="9525" cap="flat" cmpd="sng" algn="ctr">
                  <a:noFill/>
                  <a:prstDash val="solid"/>
                  <a:round/>
                  <a:headEnd type="none" w="med" len="med"/>
                  <a:tailEnd type="none" w="med" len="med"/>
                </a:ln>
                <a:solidFill>
                  <a:srgbClr val="C00000"/>
                </a:solidFill>
                <a:effectLst>
                  <a:outerShdw blurRad="38100" dist="38100" dir="2700000" algn="tl">
                    <a:srgbClr val="000000">
                      <a:alpha val="43137"/>
                    </a:srgbClr>
                  </a:outerShdw>
                </a:effectLst>
                <a:uLnTx/>
                <a:uFillTx/>
                <a:latin typeface="思源黑体 CN Heavy" panose="020B0A00000000000000" pitchFamily="34" charset="-122"/>
                <a:ea typeface="思源黑体 CN Heavy" panose="020B0A00000000000000" pitchFamily="34" charset="-122"/>
                <a:sym typeface="+mn-ea"/>
              </a:rPr>
              <a:t>自身学习和身心健康；社会</a:t>
            </a:r>
            <a:r>
              <a:rPr lang="zh-CN" sz="2800" b="1" u="sng" kern="0" noProof="0" dirty="0" err="1">
                <a:ln w="9525" cap="flat" cmpd="sng" algn="ctr">
                  <a:noFill/>
                  <a:prstDash val="solid"/>
                  <a:round/>
                  <a:headEnd type="none" w="med" len="med"/>
                  <a:tailEnd type="none" w="med" len="med"/>
                </a:ln>
                <a:solidFill>
                  <a:srgbClr val="C00000"/>
                </a:solidFill>
                <a:effectLst>
                  <a:outerShdw blurRad="38100" dist="38100" dir="2700000" algn="tl">
                    <a:srgbClr val="000000">
                      <a:alpha val="43137"/>
                    </a:srgbClr>
                  </a:outerShdw>
                </a:effectLst>
                <a:uLnTx/>
                <a:uFillTx/>
                <a:latin typeface="Arial" panose="020B0604020202020204" pitchFamily="34" charset="0"/>
                <a:ea typeface="思源黑体 CN Heavy" panose="020B0A00000000000000" pitchFamily="34" charset="-122"/>
                <a:cs typeface="Arial" panose="020B0604020202020204" pitchFamily="34" charset="0"/>
                <a:sym typeface="+mn-ea"/>
              </a:rPr>
              <a:t>的和谐风尚……</a:t>
            </a:r>
            <a:endParaRPr lang="zh-CN" sz="2800" b="1" u="sng" kern="0" noProof="0" dirty="0" err="1">
              <a:ln w="9525" cap="flat" cmpd="sng" algn="ctr">
                <a:noFill/>
                <a:prstDash val="solid"/>
                <a:round/>
                <a:headEnd type="none" w="med" len="med"/>
                <a:tailEnd type="none" w="med" len="med"/>
              </a:ln>
              <a:solidFill>
                <a:srgbClr val="C00000"/>
              </a:solidFill>
              <a:effectLst>
                <a:outerShdw blurRad="38100" dist="38100" dir="2700000" algn="tl">
                  <a:srgbClr val="000000">
                    <a:alpha val="43137"/>
                  </a:srgbClr>
                </a:outerShdw>
              </a:effectLst>
              <a:uLnTx/>
              <a:uFillTx/>
              <a:latin typeface="Arial" panose="020B0604020202020204" pitchFamily="34" charset="0"/>
              <a:ea typeface="思源黑体 CN Heavy" panose="020B0A00000000000000" pitchFamily="34" charset="-122"/>
              <a:cs typeface="Arial" panose="020B0604020202020204" pitchFamily="34"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
                                        <p:tgtEl>
                                          <p:spTgt spid="9"/>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62468"/>
                                        </p:tgtEl>
                                        <p:attrNameLst>
                                          <p:attrName>style.visibility</p:attrName>
                                        </p:attrNameLst>
                                      </p:cBhvr>
                                      <p:to>
                                        <p:strVal val="visible"/>
                                      </p:to>
                                    </p:set>
                                    <p:animEffect transition="in" filter="wipe(down)">
                                      <p:cBhvr>
                                        <p:cTn id="19" dur="500"/>
                                        <p:tgtEl>
                                          <p:spTgt spid="6246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5" grpId="0"/>
      <p:bldP spid="62468" grpId="0" bldLvl="0" animBg="1"/>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1656715" y="108585"/>
            <a:ext cx="8910320" cy="829945"/>
          </a:xfrm>
          <a:prstGeom prst="rect">
            <a:avLst/>
          </a:prstGeom>
          <a:noFill/>
        </p:spPr>
        <p:txBody>
          <a:bodyPr wrap="square" rtlCol="0" anchor="t">
            <a:spAutoFit/>
          </a:bodyPr>
          <a:lstStyle/>
          <a:p>
            <a:pPr>
              <a:lnSpc>
                <a:spcPct val="120000"/>
              </a:lnSpc>
              <a:spcBef>
                <a:spcPct val="0"/>
              </a:spcBef>
              <a:spcAft>
                <a:spcPct val="0"/>
              </a:spcAft>
            </a:pPr>
            <a:r>
              <a:rPr lang="zh-CN" sz="4000" b="1" ker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rPr>
              <a:t>活动二：爱的碰撞</a:t>
            </a:r>
            <a:endParaRPr lang="en-US" altLang="zh-CN" sz="4000" b="1" ker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endParaRPr>
          </a:p>
        </p:txBody>
      </p:sp>
      <p:sp>
        <p:nvSpPr>
          <p:cNvPr id="3" name="文本框 2"/>
          <p:cNvSpPr txBox="1"/>
          <p:nvPr/>
        </p:nvSpPr>
        <p:spPr>
          <a:xfrm>
            <a:off x="33655" y="938530"/>
            <a:ext cx="12158345" cy="1861185"/>
          </a:xfrm>
          <a:prstGeom prst="rect">
            <a:avLst/>
          </a:prstGeom>
          <a:noFill/>
        </p:spPr>
        <p:txBody>
          <a:bodyPr wrap="square" rtlCol="0">
            <a:spAutoFit/>
          </a:bodyPr>
          <a:p>
            <a:pPr indent="0" fontAlgn="auto">
              <a:lnSpc>
                <a:spcPts val="2760"/>
              </a:lnSpc>
            </a:pPr>
            <a:r>
              <a:rPr lang="zh-CN" altLang="en-US" sz="2800" b="1">
                <a:latin typeface="楷体" panose="02010609060101010101" charset="-122"/>
                <a:ea typeface="楷体" panose="02010609060101010101" charset="-122"/>
                <a:cs typeface="楷体" panose="02010609060101010101" charset="-122"/>
                <a:sym typeface="+mn-ea"/>
              </a:rPr>
              <a:t>【化解】</a:t>
            </a:r>
            <a:r>
              <a:rPr lang="en-US" altLang="zh-CN" sz="2800" b="1">
                <a:latin typeface="楷体" panose="02010609060101010101" charset="-122"/>
                <a:ea typeface="楷体" panose="02010609060101010101" charset="-122"/>
                <a:cs typeface="楷体" panose="02010609060101010101" charset="-122"/>
                <a:sym typeface="+mn-ea"/>
              </a:rPr>
              <a:t>1</a:t>
            </a:r>
            <a:r>
              <a:rPr lang="zh-CN" altLang="en-US" sz="2800" b="1">
                <a:latin typeface="楷体" panose="02010609060101010101" charset="-122"/>
                <a:ea typeface="楷体" panose="02010609060101010101" charset="-122"/>
                <a:cs typeface="楷体" panose="02010609060101010101" charset="-122"/>
                <a:sym typeface="+mn-ea"/>
              </a:rPr>
              <a:t>、父母坐我旁边看我写作业；</a:t>
            </a:r>
            <a:r>
              <a:rPr lang="en-US" altLang="zh-CN" sz="2800" b="1">
                <a:latin typeface="楷体" panose="02010609060101010101" charset="-122"/>
                <a:ea typeface="楷体" panose="02010609060101010101" charset="-122"/>
                <a:cs typeface="楷体" panose="02010609060101010101" charset="-122"/>
                <a:sym typeface="+mn-ea"/>
              </a:rPr>
              <a:t>2</a:t>
            </a:r>
            <a:r>
              <a:rPr lang="zh-CN" altLang="en-US" sz="2800" b="1">
                <a:latin typeface="楷体" panose="02010609060101010101" charset="-122"/>
                <a:ea typeface="楷体" panose="02010609060101010101" charset="-122"/>
                <a:cs typeface="楷体" panose="02010609060101010101" charset="-122"/>
                <a:sym typeface="+mn-ea"/>
              </a:rPr>
              <a:t>、父母查看我手机、平板、电脑的记录</a:t>
            </a:r>
            <a:r>
              <a:rPr lang="en-US" altLang="zh-CN" sz="2800" b="1">
                <a:latin typeface="楷体" panose="02010609060101010101" charset="-122"/>
                <a:ea typeface="楷体" panose="02010609060101010101" charset="-122"/>
                <a:cs typeface="楷体" panose="02010609060101010101" charset="-122"/>
                <a:sym typeface="+mn-ea"/>
              </a:rPr>
              <a:t>/</a:t>
            </a:r>
            <a:r>
              <a:rPr lang="zh-CN" altLang="en-US" sz="2800" b="1">
                <a:latin typeface="楷体" panose="02010609060101010101" charset="-122"/>
                <a:ea typeface="楷体" panose="02010609060101010101" charset="-122"/>
                <a:cs typeface="楷体" panose="02010609060101010101" charset="-122"/>
                <a:sym typeface="+mn-ea"/>
              </a:rPr>
              <a:t>书包</a:t>
            </a:r>
            <a:r>
              <a:rPr lang="en-US" altLang="zh-CN" sz="2800" b="1">
                <a:latin typeface="楷体" panose="02010609060101010101" charset="-122"/>
                <a:ea typeface="楷体" panose="02010609060101010101" charset="-122"/>
                <a:cs typeface="楷体" panose="02010609060101010101" charset="-122"/>
                <a:sym typeface="+mn-ea"/>
              </a:rPr>
              <a:t>/</a:t>
            </a:r>
            <a:r>
              <a:rPr lang="zh-CN" altLang="en-US" sz="2800" b="1">
                <a:latin typeface="楷体" panose="02010609060101010101" charset="-122"/>
                <a:ea typeface="楷体" panose="02010609060101010101" charset="-122"/>
                <a:cs typeface="楷体" panose="02010609060101010101" charset="-122"/>
                <a:sym typeface="+mn-ea"/>
              </a:rPr>
              <a:t>日记；</a:t>
            </a:r>
            <a:r>
              <a:rPr lang="en-US" altLang="zh-CN" sz="2800" b="1">
                <a:latin typeface="楷体" panose="02010609060101010101" charset="-122"/>
                <a:ea typeface="楷体" panose="02010609060101010101" charset="-122"/>
                <a:cs typeface="楷体" panose="02010609060101010101" charset="-122"/>
                <a:sym typeface="+mn-ea"/>
              </a:rPr>
              <a:t>3</a:t>
            </a:r>
            <a:r>
              <a:rPr lang="zh-CN" altLang="en-US" sz="2800" b="1">
                <a:latin typeface="楷体" panose="02010609060101010101" charset="-122"/>
                <a:ea typeface="楷体" panose="02010609060101010101" charset="-122"/>
                <a:cs typeface="楷体" panose="02010609060101010101" charset="-122"/>
                <a:sym typeface="+mn-ea"/>
              </a:rPr>
              <a:t>、不允许我和同学周末出去玩；</a:t>
            </a:r>
            <a:r>
              <a:rPr lang="en-US" altLang="zh-CN" sz="2800" b="1">
                <a:latin typeface="楷体" panose="02010609060101010101" charset="-122"/>
                <a:ea typeface="楷体" panose="02010609060101010101" charset="-122"/>
                <a:cs typeface="楷体" panose="02010609060101010101" charset="-122"/>
                <a:sym typeface="+mn-ea"/>
              </a:rPr>
              <a:t>4</a:t>
            </a:r>
            <a:r>
              <a:rPr lang="zh-CN" altLang="en-US" sz="2800" b="1">
                <a:latin typeface="楷体" panose="02010609060101010101" charset="-122"/>
                <a:ea typeface="楷体" panose="02010609060101010101" charset="-122"/>
                <a:cs typeface="楷体" panose="02010609060101010101" charset="-122"/>
                <a:sym typeface="+mn-ea"/>
              </a:rPr>
              <a:t>、考试一结束甚至还没结束，就开始问我考得怎么样；</a:t>
            </a:r>
            <a:r>
              <a:rPr lang="en-US" altLang="zh-CN" sz="2800" b="1">
                <a:latin typeface="楷体" panose="02010609060101010101" charset="-122"/>
                <a:ea typeface="楷体" panose="02010609060101010101" charset="-122"/>
                <a:cs typeface="楷体" panose="02010609060101010101" charset="-122"/>
                <a:sym typeface="+mn-ea"/>
              </a:rPr>
              <a:t>5</a:t>
            </a:r>
            <a:r>
              <a:rPr lang="zh-CN" altLang="en-US" sz="2800" b="1">
                <a:latin typeface="楷体" panose="02010609060101010101" charset="-122"/>
                <a:ea typeface="楷体" panose="02010609060101010101" charset="-122"/>
                <a:cs typeface="楷体" panose="02010609060101010101" charset="-122"/>
                <a:sym typeface="+mn-ea"/>
              </a:rPr>
              <a:t>、外出综合实践，宁愿给我准备零食，也不愿意给我钱让我自己支配；</a:t>
            </a:r>
            <a:r>
              <a:rPr lang="en-US" altLang="zh-CN" sz="2800" b="1">
                <a:latin typeface="楷体" panose="02010609060101010101" charset="-122"/>
                <a:ea typeface="楷体" panose="02010609060101010101" charset="-122"/>
                <a:cs typeface="楷体" panose="02010609060101010101" charset="-122"/>
                <a:sym typeface="+mn-ea"/>
              </a:rPr>
              <a:t>6</a:t>
            </a:r>
            <a:r>
              <a:rPr lang="zh-CN" altLang="en-US" sz="2800" b="1">
                <a:latin typeface="楷体" panose="02010609060101010101" charset="-122"/>
                <a:ea typeface="楷体" panose="02010609060101010101" charset="-122"/>
                <a:cs typeface="楷体" panose="02010609060101010101" charset="-122"/>
                <a:sym typeface="+mn-ea"/>
              </a:rPr>
              <a:t>、不让我吃冷饮</a:t>
            </a:r>
            <a:r>
              <a:rPr lang="en-US" altLang="zh-CN" sz="2800" b="1">
                <a:latin typeface="楷体" panose="02010609060101010101" charset="-122"/>
                <a:ea typeface="楷体" panose="02010609060101010101" charset="-122"/>
                <a:cs typeface="楷体" panose="02010609060101010101" charset="-122"/>
                <a:sym typeface="+mn-ea"/>
              </a:rPr>
              <a:t>/</a:t>
            </a:r>
            <a:r>
              <a:rPr lang="zh-CN" altLang="en-US" sz="2800" b="1">
                <a:latin typeface="楷体" panose="02010609060101010101" charset="-122"/>
                <a:ea typeface="楷体" panose="02010609060101010101" charset="-122"/>
                <a:cs typeface="楷体" panose="02010609060101010101" charset="-122"/>
                <a:sym typeface="+mn-ea"/>
              </a:rPr>
              <a:t>冬天被要求穿很多衣服；</a:t>
            </a:r>
            <a:r>
              <a:rPr lang="en-US" altLang="zh-CN" sz="2800" b="1">
                <a:latin typeface="楷体" panose="02010609060101010101" charset="-122"/>
                <a:ea typeface="楷体" panose="02010609060101010101" charset="-122"/>
                <a:cs typeface="楷体" panose="02010609060101010101" charset="-122"/>
                <a:sym typeface="+mn-ea"/>
              </a:rPr>
              <a:t>7</a:t>
            </a:r>
            <a:r>
              <a:rPr lang="zh-CN" altLang="en-US" sz="2800" b="1">
                <a:latin typeface="楷体" panose="02010609060101010101" charset="-122"/>
                <a:ea typeface="楷体" panose="02010609060101010101" charset="-122"/>
                <a:cs typeface="楷体" panose="02010609060101010101" charset="-122"/>
                <a:sym typeface="+mn-ea"/>
              </a:rPr>
              <a:t>、我们那时就是这样，我们这是为你好；</a:t>
            </a:r>
            <a:r>
              <a:rPr lang="en-US" altLang="zh-CN" sz="2800" b="1">
                <a:latin typeface="楷体" panose="02010609060101010101" charset="-122"/>
                <a:ea typeface="楷体" panose="02010609060101010101" charset="-122"/>
                <a:cs typeface="楷体" panose="02010609060101010101" charset="-122"/>
                <a:sym typeface="+mn-ea"/>
              </a:rPr>
              <a:t>8</a:t>
            </a:r>
            <a:r>
              <a:rPr lang="zh-CN" altLang="en-US" sz="2800" b="1">
                <a:latin typeface="楷体" panose="02010609060101010101" charset="-122"/>
                <a:ea typeface="楷体" panose="02010609060101010101" charset="-122"/>
                <a:cs typeface="楷体" panose="02010609060101010101" charset="-122"/>
                <a:sym typeface="+mn-ea"/>
              </a:rPr>
              <a:t>、报学科类培训班……</a:t>
            </a:r>
            <a:endParaRPr lang="zh-CN" altLang="en-US" sz="2800" b="1">
              <a:latin typeface="楷体" panose="02010609060101010101" charset="-122"/>
              <a:ea typeface="楷体" panose="02010609060101010101" charset="-122"/>
              <a:cs typeface="楷体" panose="02010609060101010101" charset="-122"/>
            </a:endParaRPr>
          </a:p>
        </p:txBody>
      </p:sp>
      <p:graphicFrame>
        <p:nvGraphicFramePr>
          <p:cNvPr id="5" name="表格 4"/>
          <p:cNvGraphicFramePr/>
          <p:nvPr>
            <p:custDataLst>
              <p:tags r:id="rId2"/>
            </p:custDataLst>
          </p:nvPr>
        </p:nvGraphicFramePr>
        <p:xfrm>
          <a:off x="865505" y="3153410"/>
          <a:ext cx="9985375" cy="1802130"/>
        </p:xfrm>
        <a:graphic>
          <a:graphicData uri="http://schemas.openxmlformats.org/drawingml/2006/table">
            <a:tbl>
              <a:tblPr firstRow="1" bandRow="1">
                <a:tableStyleId>{5C22544A-7EE6-4342-B048-85BDC9FD1C3A}</a:tableStyleId>
              </a:tblPr>
              <a:tblGrid>
                <a:gridCol w="942975"/>
                <a:gridCol w="2468880"/>
                <a:gridCol w="2454910"/>
                <a:gridCol w="2121535"/>
                <a:gridCol w="1997075"/>
              </a:tblGrid>
              <a:tr h="600710">
                <a:tc>
                  <a:txBody>
                    <a:bodyPr/>
                    <a:p>
                      <a:pPr>
                        <a:buNone/>
                      </a:pPr>
                      <a:r>
                        <a:rPr lang="zh-CN" altLang="en-US" sz="2800">
                          <a:ln w="12700" cmpd="sng">
                            <a:solidFill>
                              <a:schemeClr val="accent1">
                                <a:shade val="50000"/>
                              </a:schemeClr>
                            </a:solidFill>
                            <a:prstDash val="solid"/>
                          </a:ln>
                          <a:latin typeface="宋体" panose="02010600030101010101" pitchFamily="2" charset="-122"/>
                          <a:ea typeface="宋体" panose="02010600030101010101" pitchFamily="2" charset="-122"/>
                          <a:sym typeface="+mn-ea"/>
                        </a:rPr>
                        <a:t>父母</a:t>
                      </a:r>
                      <a:endParaRPr lang="zh-CN" altLang="en-US" sz="2800">
                        <a:ln w="12700" cmpd="sng">
                          <a:solidFill>
                            <a:schemeClr val="accent1">
                              <a:shade val="50000"/>
                            </a:schemeClr>
                          </a:solidFill>
                          <a:prstDash val="solid"/>
                        </a:ln>
                        <a:latin typeface="宋体" panose="02010600030101010101" pitchFamily="2" charset="-122"/>
                        <a:ea typeface="宋体" panose="02010600030101010101" pitchFamily="2" charset="-122"/>
                      </a:endParaRPr>
                    </a:p>
                  </a:txBody>
                  <a:tcPr>
                    <a:solidFill>
                      <a:schemeClr val="accent5">
                        <a:lumMod val="40000"/>
                        <a:lumOff val="60000"/>
                      </a:schemeClr>
                    </a:solidFill>
                  </a:tcPr>
                </a:tc>
                <a:tc>
                  <a:txBody>
                    <a:bodyPr/>
                    <a:p>
                      <a:pPr>
                        <a:buNone/>
                      </a:pPr>
                      <a:r>
                        <a:rPr lang="zh-CN" altLang="en-US" sz="2800">
                          <a:ln w="12700" cmpd="sng">
                            <a:solidFill>
                              <a:schemeClr val="accent1">
                                <a:shade val="50000"/>
                              </a:schemeClr>
                            </a:solidFill>
                            <a:prstDash val="solid"/>
                          </a:ln>
                          <a:latin typeface="宋体" panose="02010600030101010101" pitchFamily="2" charset="-122"/>
                          <a:ea typeface="宋体" panose="02010600030101010101" pitchFamily="2" charset="-122"/>
                        </a:rPr>
                        <a:t>关注的问题</a:t>
                      </a:r>
                      <a:endParaRPr lang="zh-CN" altLang="en-US" sz="2800">
                        <a:ln w="12700" cmpd="sng">
                          <a:solidFill>
                            <a:schemeClr val="accent1">
                              <a:shade val="50000"/>
                            </a:schemeClr>
                          </a:solidFill>
                          <a:prstDash val="solid"/>
                        </a:ln>
                        <a:latin typeface="宋体" panose="02010600030101010101" pitchFamily="2" charset="-122"/>
                        <a:ea typeface="宋体" panose="02010600030101010101" pitchFamily="2" charset="-122"/>
                      </a:endParaRPr>
                    </a:p>
                  </a:txBody>
                  <a:tcPr>
                    <a:solidFill>
                      <a:schemeClr val="accent5">
                        <a:lumMod val="40000"/>
                        <a:lumOff val="60000"/>
                      </a:schemeClr>
                    </a:solidFill>
                  </a:tcPr>
                </a:tc>
                <a:tc>
                  <a:txBody>
                    <a:bodyPr/>
                    <a:p>
                      <a:pPr>
                        <a:buNone/>
                      </a:pPr>
                      <a:r>
                        <a:rPr lang="zh-CN" altLang="en-US" sz="2800">
                          <a:ln w="12700" cmpd="sng">
                            <a:solidFill>
                              <a:schemeClr val="accent1">
                                <a:shade val="50000"/>
                              </a:schemeClr>
                            </a:solidFill>
                            <a:prstDash val="solid"/>
                          </a:ln>
                          <a:latin typeface="宋体" panose="02010600030101010101" pitchFamily="2" charset="-122"/>
                          <a:ea typeface="宋体" panose="02010600030101010101" pitchFamily="2" charset="-122"/>
                        </a:rPr>
                        <a:t>关注的重点</a:t>
                      </a:r>
                      <a:endParaRPr lang="zh-CN" altLang="en-US" sz="2800">
                        <a:ln w="12700" cmpd="sng">
                          <a:solidFill>
                            <a:schemeClr val="accent1">
                              <a:shade val="50000"/>
                            </a:schemeClr>
                          </a:solidFill>
                          <a:prstDash val="solid"/>
                        </a:ln>
                        <a:latin typeface="宋体" panose="02010600030101010101" pitchFamily="2" charset="-122"/>
                        <a:ea typeface="宋体" panose="02010600030101010101" pitchFamily="2" charset="-122"/>
                      </a:endParaRPr>
                    </a:p>
                  </a:txBody>
                  <a:tcPr>
                    <a:solidFill>
                      <a:schemeClr val="accent5">
                        <a:lumMod val="40000"/>
                        <a:lumOff val="60000"/>
                      </a:schemeClr>
                    </a:solidFill>
                  </a:tcPr>
                </a:tc>
                <a:tc>
                  <a:txBody>
                    <a:bodyPr/>
                    <a:p>
                      <a:pPr>
                        <a:buNone/>
                      </a:pPr>
                      <a:r>
                        <a:rPr lang="zh-CN" altLang="en-US" sz="2800">
                          <a:ln w="12700" cmpd="sng">
                            <a:solidFill>
                              <a:schemeClr val="accent1">
                                <a:shade val="50000"/>
                              </a:schemeClr>
                            </a:solidFill>
                            <a:prstDash val="solid"/>
                          </a:ln>
                          <a:latin typeface="宋体" panose="02010600030101010101" pitchFamily="2" charset="-122"/>
                          <a:ea typeface="宋体" panose="02010600030101010101" pitchFamily="2" charset="-122"/>
                        </a:rPr>
                        <a:t>交流的方式</a:t>
                      </a:r>
                      <a:endParaRPr lang="zh-CN" altLang="en-US" sz="2800">
                        <a:ln w="12700" cmpd="sng">
                          <a:solidFill>
                            <a:schemeClr val="accent1">
                              <a:shade val="50000"/>
                            </a:schemeClr>
                          </a:solidFill>
                          <a:prstDash val="solid"/>
                        </a:ln>
                        <a:latin typeface="宋体" panose="02010600030101010101" pitchFamily="2" charset="-122"/>
                        <a:ea typeface="宋体" panose="02010600030101010101" pitchFamily="2" charset="-122"/>
                      </a:endParaRPr>
                    </a:p>
                  </a:txBody>
                  <a:tcPr>
                    <a:solidFill>
                      <a:schemeClr val="accent5">
                        <a:lumMod val="40000"/>
                        <a:lumOff val="60000"/>
                      </a:schemeClr>
                    </a:solidFill>
                  </a:tcPr>
                </a:tc>
                <a:tc>
                  <a:txBody>
                    <a:bodyPr/>
                    <a:p>
                      <a:pPr>
                        <a:buNone/>
                      </a:pPr>
                      <a:r>
                        <a:rPr lang="zh-CN" altLang="en-US" sz="2800">
                          <a:ln w="12700" cmpd="sng">
                            <a:solidFill>
                              <a:schemeClr val="accent1">
                                <a:shade val="50000"/>
                              </a:schemeClr>
                            </a:solidFill>
                            <a:prstDash val="solid"/>
                          </a:ln>
                          <a:latin typeface="宋体" panose="02010600030101010101" pitchFamily="2" charset="-122"/>
                          <a:ea typeface="宋体" panose="02010600030101010101" pitchFamily="2" charset="-122"/>
                        </a:rPr>
                        <a:t>采取的态度</a:t>
                      </a:r>
                      <a:endParaRPr lang="zh-CN" altLang="en-US" sz="2800">
                        <a:ln w="12700" cmpd="sng">
                          <a:solidFill>
                            <a:schemeClr val="accent1">
                              <a:shade val="50000"/>
                            </a:schemeClr>
                          </a:solidFill>
                          <a:prstDash val="solid"/>
                        </a:ln>
                        <a:latin typeface="宋体" panose="02010600030101010101" pitchFamily="2" charset="-122"/>
                        <a:ea typeface="宋体" panose="02010600030101010101" pitchFamily="2" charset="-122"/>
                      </a:endParaRPr>
                    </a:p>
                  </a:txBody>
                  <a:tcPr>
                    <a:solidFill>
                      <a:schemeClr val="accent5">
                        <a:lumMod val="40000"/>
                        <a:lumOff val="60000"/>
                      </a:schemeClr>
                    </a:solidFill>
                  </a:tcPr>
                </a:tc>
              </a:tr>
            </a:tbl>
          </a:graphicData>
        </a:graphic>
      </p:graphicFrame>
      <p:graphicFrame>
        <p:nvGraphicFramePr>
          <p:cNvPr id="2" name="表格 1"/>
          <p:cNvGraphicFramePr/>
          <p:nvPr>
            <p:custDataLst>
              <p:tags r:id="rId3"/>
            </p:custDataLst>
          </p:nvPr>
        </p:nvGraphicFramePr>
        <p:xfrm>
          <a:off x="937260" y="5835650"/>
          <a:ext cx="9985375" cy="1802130"/>
        </p:xfrm>
        <a:graphic>
          <a:graphicData uri="http://schemas.openxmlformats.org/drawingml/2006/table">
            <a:tbl>
              <a:tblPr firstRow="1" bandRow="1">
                <a:tableStyleId>{5C22544A-7EE6-4342-B048-85BDC9FD1C3A}</a:tableStyleId>
              </a:tblPr>
              <a:tblGrid>
                <a:gridCol w="942975"/>
                <a:gridCol w="2468880"/>
                <a:gridCol w="2454910"/>
                <a:gridCol w="2121535"/>
                <a:gridCol w="1997075"/>
              </a:tblGrid>
              <a:tr h="600710">
                <a:tc>
                  <a:txBody>
                    <a:bodyPr/>
                    <a:p>
                      <a:pPr>
                        <a:buNone/>
                      </a:pPr>
                      <a:r>
                        <a:rPr lang="zh-CN" altLang="en-US" sz="2800">
                          <a:ln w="12700" cmpd="sng">
                            <a:solidFill>
                              <a:schemeClr val="accent1">
                                <a:shade val="50000"/>
                              </a:schemeClr>
                            </a:solidFill>
                            <a:prstDash val="solid"/>
                          </a:ln>
                          <a:latin typeface="宋体" panose="02010600030101010101" pitchFamily="2" charset="-122"/>
                          <a:ea typeface="宋体" panose="02010600030101010101" pitchFamily="2" charset="-122"/>
                          <a:sym typeface="+mn-ea"/>
                        </a:rPr>
                        <a:t>我</a:t>
                      </a:r>
                      <a:endParaRPr lang="zh-CN" altLang="en-US" sz="2800">
                        <a:ln w="12700" cmpd="sng">
                          <a:solidFill>
                            <a:schemeClr val="accent1">
                              <a:shade val="50000"/>
                            </a:schemeClr>
                          </a:solidFill>
                          <a:prstDash val="solid"/>
                        </a:ln>
                        <a:latin typeface="宋体" panose="02010600030101010101" pitchFamily="2" charset="-122"/>
                        <a:ea typeface="宋体" panose="02010600030101010101" pitchFamily="2" charset="-122"/>
                      </a:endParaRPr>
                    </a:p>
                  </a:txBody>
                  <a:tcPr>
                    <a:solidFill>
                      <a:schemeClr val="accent5">
                        <a:lumMod val="40000"/>
                        <a:lumOff val="60000"/>
                      </a:schemeClr>
                    </a:solidFill>
                  </a:tcPr>
                </a:tc>
                <a:tc>
                  <a:txBody>
                    <a:bodyPr/>
                    <a:p>
                      <a:pPr>
                        <a:buNone/>
                      </a:pPr>
                      <a:r>
                        <a:rPr lang="zh-CN" altLang="en-US" sz="2800">
                          <a:ln w="12700" cmpd="sng">
                            <a:solidFill>
                              <a:schemeClr val="accent1">
                                <a:shade val="50000"/>
                              </a:schemeClr>
                            </a:solidFill>
                            <a:prstDash val="solid"/>
                          </a:ln>
                          <a:latin typeface="宋体" panose="02010600030101010101" pitchFamily="2" charset="-122"/>
                          <a:ea typeface="宋体" panose="02010600030101010101" pitchFamily="2" charset="-122"/>
                        </a:rPr>
                        <a:t>关注的问题</a:t>
                      </a:r>
                      <a:endParaRPr lang="zh-CN" altLang="en-US" sz="2800">
                        <a:ln w="12700" cmpd="sng">
                          <a:solidFill>
                            <a:schemeClr val="accent1">
                              <a:shade val="50000"/>
                            </a:schemeClr>
                          </a:solidFill>
                          <a:prstDash val="solid"/>
                        </a:ln>
                        <a:latin typeface="宋体" panose="02010600030101010101" pitchFamily="2" charset="-122"/>
                        <a:ea typeface="宋体" panose="02010600030101010101" pitchFamily="2" charset="-122"/>
                      </a:endParaRPr>
                    </a:p>
                  </a:txBody>
                  <a:tcPr>
                    <a:solidFill>
                      <a:schemeClr val="accent5">
                        <a:lumMod val="40000"/>
                        <a:lumOff val="60000"/>
                      </a:schemeClr>
                    </a:solidFill>
                  </a:tcPr>
                </a:tc>
                <a:tc>
                  <a:txBody>
                    <a:bodyPr/>
                    <a:p>
                      <a:pPr>
                        <a:buNone/>
                      </a:pPr>
                      <a:r>
                        <a:rPr lang="zh-CN" altLang="en-US" sz="2800">
                          <a:ln w="12700" cmpd="sng">
                            <a:solidFill>
                              <a:schemeClr val="accent1">
                                <a:shade val="50000"/>
                              </a:schemeClr>
                            </a:solidFill>
                            <a:prstDash val="solid"/>
                          </a:ln>
                          <a:latin typeface="宋体" panose="02010600030101010101" pitchFamily="2" charset="-122"/>
                          <a:ea typeface="宋体" panose="02010600030101010101" pitchFamily="2" charset="-122"/>
                        </a:rPr>
                        <a:t>关注的重点</a:t>
                      </a:r>
                      <a:endParaRPr lang="zh-CN" altLang="en-US" sz="2800">
                        <a:ln w="12700" cmpd="sng">
                          <a:solidFill>
                            <a:schemeClr val="accent1">
                              <a:shade val="50000"/>
                            </a:schemeClr>
                          </a:solidFill>
                          <a:prstDash val="solid"/>
                        </a:ln>
                        <a:latin typeface="宋体" panose="02010600030101010101" pitchFamily="2" charset="-122"/>
                        <a:ea typeface="宋体" panose="02010600030101010101" pitchFamily="2" charset="-122"/>
                      </a:endParaRPr>
                    </a:p>
                  </a:txBody>
                  <a:tcPr>
                    <a:solidFill>
                      <a:schemeClr val="accent5">
                        <a:lumMod val="40000"/>
                        <a:lumOff val="60000"/>
                      </a:schemeClr>
                    </a:solidFill>
                  </a:tcPr>
                </a:tc>
                <a:tc>
                  <a:txBody>
                    <a:bodyPr/>
                    <a:p>
                      <a:pPr>
                        <a:buNone/>
                      </a:pPr>
                      <a:r>
                        <a:rPr lang="zh-CN" altLang="en-US" sz="2800">
                          <a:ln w="12700" cmpd="sng">
                            <a:solidFill>
                              <a:schemeClr val="accent1">
                                <a:shade val="50000"/>
                              </a:schemeClr>
                            </a:solidFill>
                            <a:prstDash val="solid"/>
                          </a:ln>
                          <a:latin typeface="宋体" panose="02010600030101010101" pitchFamily="2" charset="-122"/>
                          <a:ea typeface="宋体" panose="02010600030101010101" pitchFamily="2" charset="-122"/>
                        </a:rPr>
                        <a:t>交流的方式</a:t>
                      </a:r>
                      <a:endParaRPr lang="zh-CN" altLang="en-US" sz="2800">
                        <a:ln w="12700" cmpd="sng">
                          <a:solidFill>
                            <a:schemeClr val="accent1">
                              <a:shade val="50000"/>
                            </a:schemeClr>
                          </a:solidFill>
                          <a:prstDash val="solid"/>
                        </a:ln>
                        <a:latin typeface="宋体" panose="02010600030101010101" pitchFamily="2" charset="-122"/>
                        <a:ea typeface="宋体" panose="02010600030101010101" pitchFamily="2" charset="-122"/>
                      </a:endParaRPr>
                    </a:p>
                  </a:txBody>
                  <a:tcPr>
                    <a:solidFill>
                      <a:schemeClr val="accent5">
                        <a:lumMod val="40000"/>
                        <a:lumOff val="60000"/>
                      </a:schemeClr>
                    </a:solidFill>
                  </a:tcPr>
                </a:tc>
                <a:tc>
                  <a:txBody>
                    <a:bodyPr/>
                    <a:p>
                      <a:pPr>
                        <a:buNone/>
                      </a:pPr>
                      <a:r>
                        <a:rPr lang="zh-CN" altLang="en-US" sz="2800">
                          <a:ln w="12700" cmpd="sng">
                            <a:solidFill>
                              <a:schemeClr val="accent1">
                                <a:shade val="50000"/>
                              </a:schemeClr>
                            </a:solidFill>
                            <a:prstDash val="solid"/>
                          </a:ln>
                          <a:latin typeface="宋体" panose="02010600030101010101" pitchFamily="2" charset="-122"/>
                          <a:ea typeface="宋体" panose="02010600030101010101" pitchFamily="2" charset="-122"/>
                        </a:rPr>
                        <a:t>采取的态度</a:t>
                      </a:r>
                      <a:endParaRPr lang="zh-CN" altLang="en-US" sz="2800">
                        <a:ln w="12700" cmpd="sng">
                          <a:solidFill>
                            <a:schemeClr val="accent1">
                              <a:shade val="50000"/>
                            </a:schemeClr>
                          </a:solidFill>
                          <a:prstDash val="solid"/>
                        </a:ln>
                        <a:latin typeface="宋体" panose="02010600030101010101" pitchFamily="2" charset="-122"/>
                        <a:ea typeface="宋体" panose="02010600030101010101" pitchFamily="2" charset="-122"/>
                      </a:endParaRPr>
                    </a:p>
                  </a:txBody>
                  <a:tcPr>
                    <a:solidFill>
                      <a:schemeClr val="accent5">
                        <a:lumMod val="40000"/>
                        <a:lumOff val="60000"/>
                      </a:schemeClr>
                    </a:solidFill>
                  </a:tcPr>
                </a:tc>
              </a:tr>
            </a:tbl>
          </a:graphicData>
        </a:graphic>
      </p:graphicFrame>
      <p:sp>
        <p:nvSpPr>
          <p:cNvPr id="6" name="左大括号 5"/>
          <p:cNvSpPr/>
          <p:nvPr/>
        </p:nvSpPr>
        <p:spPr>
          <a:xfrm rot="16200000">
            <a:off x="3834130" y="2592070"/>
            <a:ext cx="694690" cy="3018790"/>
          </a:xfrm>
          <a:prstGeom prst="leftBrace">
            <a:avLst/>
          </a:prstGeom>
          <a:ln w="19050">
            <a:solidFill>
              <a:srgbClr val="0C0CFA"/>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7" name="文本框 6"/>
          <p:cNvSpPr txBox="1"/>
          <p:nvPr/>
        </p:nvSpPr>
        <p:spPr>
          <a:xfrm>
            <a:off x="3550285" y="4533900"/>
            <a:ext cx="1414145" cy="521970"/>
          </a:xfrm>
          <a:prstGeom prst="rect">
            <a:avLst/>
          </a:prstGeom>
          <a:noFill/>
        </p:spPr>
        <p:txBody>
          <a:bodyPr wrap="square" rtlCol="0">
            <a:spAutoFit/>
          </a:bodyPr>
          <a:p>
            <a:r>
              <a:rPr lang="zh-CN" altLang="en-US" sz="2800">
                <a:solidFill>
                  <a:srgbClr val="FF0000"/>
                </a:solidFill>
                <a:latin typeface="方正大黑体_GBK" panose="02010600010101010101" charset="-122"/>
                <a:ea typeface="方正大黑体_GBK" panose="02010600010101010101" charset="-122"/>
              </a:rPr>
              <a:t>基于爱</a:t>
            </a:r>
            <a:endParaRPr lang="zh-CN" altLang="en-US" sz="2800">
              <a:solidFill>
                <a:srgbClr val="FF0000"/>
              </a:solidFill>
              <a:latin typeface="方正大黑体_GBK" panose="02010600010101010101" charset="-122"/>
              <a:ea typeface="方正大黑体_GBK" panose="02010600010101010101" charset="-122"/>
            </a:endParaRPr>
          </a:p>
        </p:txBody>
      </p:sp>
      <p:sp>
        <p:nvSpPr>
          <p:cNvPr id="10" name="上箭头 9"/>
          <p:cNvSpPr/>
          <p:nvPr/>
        </p:nvSpPr>
        <p:spPr>
          <a:xfrm>
            <a:off x="7669530" y="5241290"/>
            <a:ext cx="368300" cy="594360"/>
          </a:xfrm>
          <a:prstGeom prst="up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上箭头 10"/>
          <p:cNvSpPr/>
          <p:nvPr/>
        </p:nvSpPr>
        <p:spPr>
          <a:xfrm rot="10800000">
            <a:off x="7669530" y="3754120"/>
            <a:ext cx="368300" cy="594360"/>
          </a:xfrm>
          <a:prstGeom prst="up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文本框 12"/>
          <p:cNvSpPr txBox="1"/>
          <p:nvPr/>
        </p:nvSpPr>
        <p:spPr>
          <a:xfrm>
            <a:off x="6983095" y="4471035"/>
            <a:ext cx="1985010" cy="521970"/>
          </a:xfrm>
          <a:prstGeom prst="rect">
            <a:avLst/>
          </a:prstGeom>
          <a:noFill/>
        </p:spPr>
        <p:txBody>
          <a:bodyPr wrap="square" rtlCol="0">
            <a:spAutoFit/>
          </a:bodyPr>
          <a:p>
            <a:r>
              <a:rPr lang="zh-CN" altLang="en-US" sz="2800">
                <a:solidFill>
                  <a:srgbClr val="FF0000"/>
                </a:solidFill>
                <a:latin typeface="方正大黑体_GBK" panose="02010600010101010101" charset="-122"/>
                <a:ea typeface="方正大黑体_GBK" panose="02010600010101010101" charset="-122"/>
              </a:rPr>
              <a:t>理性沟通</a:t>
            </a:r>
            <a:endParaRPr lang="zh-CN" altLang="en-US" sz="2800">
              <a:solidFill>
                <a:srgbClr val="FF0000"/>
              </a:solidFill>
              <a:latin typeface="方正大黑体_GBK" panose="02010600010101010101" charset="-122"/>
              <a:ea typeface="方正大黑体_GBK" panose="02010600010101010101" charset="-122"/>
            </a:endParaRPr>
          </a:p>
        </p:txBody>
      </p:sp>
      <p:sp>
        <p:nvSpPr>
          <p:cNvPr id="14" name="上箭头 13"/>
          <p:cNvSpPr/>
          <p:nvPr/>
        </p:nvSpPr>
        <p:spPr>
          <a:xfrm>
            <a:off x="9659620" y="5219700"/>
            <a:ext cx="368300" cy="594360"/>
          </a:xfrm>
          <a:prstGeom prst="up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上箭头 14"/>
          <p:cNvSpPr/>
          <p:nvPr/>
        </p:nvSpPr>
        <p:spPr>
          <a:xfrm rot="10800000">
            <a:off x="9659620" y="3732530"/>
            <a:ext cx="368300" cy="594360"/>
          </a:xfrm>
          <a:prstGeom prst="up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6" name="文本框 15"/>
          <p:cNvSpPr txBox="1"/>
          <p:nvPr/>
        </p:nvSpPr>
        <p:spPr>
          <a:xfrm>
            <a:off x="9134475" y="4471035"/>
            <a:ext cx="1985010" cy="521970"/>
          </a:xfrm>
          <a:prstGeom prst="rect">
            <a:avLst/>
          </a:prstGeom>
          <a:noFill/>
        </p:spPr>
        <p:txBody>
          <a:bodyPr wrap="square" rtlCol="0">
            <a:spAutoFit/>
          </a:bodyPr>
          <a:p>
            <a:r>
              <a:rPr lang="zh-CN" altLang="en-US" sz="2800">
                <a:solidFill>
                  <a:srgbClr val="FF0000"/>
                </a:solidFill>
                <a:latin typeface="方正大黑体_GBK" panose="02010600010101010101" charset="-122"/>
                <a:ea typeface="方正大黑体_GBK" panose="02010600010101010101" charset="-122"/>
              </a:rPr>
              <a:t>尊重、理解</a:t>
            </a:r>
            <a:endParaRPr lang="zh-CN" altLang="en-US" sz="2800">
              <a:solidFill>
                <a:srgbClr val="FF0000"/>
              </a:solidFill>
              <a:latin typeface="方正大黑体_GBK" panose="02010600010101010101" charset="-122"/>
              <a:ea typeface="方正大黑体_GBK" panose="02010600010101010101" charset="-122"/>
            </a:endParaRPr>
          </a:p>
        </p:txBody>
      </p:sp>
      <p:sp>
        <p:nvSpPr>
          <p:cNvPr id="4" name="左大括号 3"/>
          <p:cNvSpPr/>
          <p:nvPr>
            <p:custDataLst>
              <p:tags r:id="rId4"/>
            </p:custDataLst>
          </p:nvPr>
        </p:nvSpPr>
        <p:spPr>
          <a:xfrm rot="16200000" flipH="1">
            <a:off x="3771265" y="3894455"/>
            <a:ext cx="820420" cy="3018790"/>
          </a:xfrm>
          <a:prstGeom prst="leftBrace">
            <a:avLst>
              <a:gd name="adj1" fmla="val 8333"/>
              <a:gd name="adj2" fmla="val 50336"/>
            </a:avLst>
          </a:prstGeom>
          <a:ln w="19050">
            <a:solidFill>
              <a:srgbClr val="0C0CFA"/>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0"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edge">
                                      <p:cBhvr>
                                        <p:cTn id="23" dur="2000"/>
                                        <p:tgtEl>
                                          <p:spTgt spid="11"/>
                                        </p:tgtEl>
                                      </p:cBhvr>
                                    </p:animEffect>
                                  </p:childTnLst>
                                </p:cTn>
                              </p:par>
                              <p:par>
                                <p:cTn id="24" presetID="20"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edge">
                                      <p:cBhvr>
                                        <p:cTn id="26" dur="2000"/>
                                        <p:tgtEl>
                                          <p:spTgt spid="10"/>
                                        </p:tgtEl>
                                      </p:cBhvr>
                                    </p:animEffect>
                                  </p:childTnLst>
                                </p:cTn>
                              </p:par>
                              <p:par>
                                <p:cTn id="27" presetID="20"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edge">
                                      <p:cBhvr>
                                        <p:cTn id="29"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7" grpId="0"/>
      <p:bldP spid="11" grpId="0" animBg="1"/>
      <p:bldP spid="10" grpId="0" animBg="1"/>
      <p:bldP spid="13" grpId="0"/>
      <p:bldP spid="15" grpId="0" animBg="1"/>
      <p:bldP spid="14" grpId="0" animBg="1"/>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Oval 509"/>
          <p:cNvSpPr>
            <a:spLocks noChangeArrowheads="1"/>
          </p:cNvSpPr>
          <p:nvPr>
            <p:custDataLst>
              <p:tags r:id="rId1"/>
            </p:custDataLst>
          </p:nvPr>
        </p:nvSpPr>
        <p:spPr bwMode="auto">
          <a:xfrm>
            <a:off x="6407150" y="4549775"/>
            <a:ext cx="1219200" cy="1219200"/>
          </a:xfrm>
          <a:prstGeom prst="ellipse">
            <a:avLst/>
          </a:prstGeom>
          <a:solidFill>
            <a:srgbClr val="4472C4"/>
          </a:solidFill>
          <a:ln w="3175" algn="ctr">
            <a:solidFill>
              <a:srgbClr val="FFFFFF"/>
            </a:solidFill>
            <a:round/>
          </a:ln>
          <a:effectLst>
            <a:outerShdw blurRad="139700" dist="38100" dir="3378596" algn="ctr" rotWithShape="0">
              <a:srgbClr val="000000">
                <a:alpha val="40000"/>
              </a:srgbClr>
            </a:outerShdw>
          </a:effectLst>
        </p:spPr>
        <p:txBody>
          <a:bodyPr anchor="ctr">
            <a:normAutofit/>
          </a:bodyPr>
          <a:lstStyle/>
          <a:p>
            <a:pPr marL="0" marR="0" lvl="0" indent="0" algn="ctr" defTabSz="914400" rtl="0" eaLnBrk="1" fontAlgn="auto" latinLnBrk="0" hangingPunct="1">
              <a:lnSpc>
                <a:spcPct val="100000"/>
              </a:lnSpc>
              <a:spcBef>
                <a:spcPts val="0"/>
              </a:spcBef>
              <a:spcAft>
                <a:spcPts val="800"/>
              </a:spcAft>
              <a:buClrTx/>
              <a:buSzTx/>
              <a:buFontTx/>
              <a:buNone/>
              <a:defRPr/>
            </a:pPr>
            <a:r>
              <a:rPr kumimoji="0" lang="en-US" altLang="ko-KR" sz="3600" b="0" i="0" u="none" strike="noStrike" kern="0" cap="none" spc="28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1</a:t>
            </a:r>
            <a:endParaRPr kumimoji="0" lang="en-US" altLang="ko-KR" sz="3600" b="0" i="0" u="none" strike="noStrike" kern="0" cap="none" spc="28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22" name="Oval 514"/>
          <p:cNvSpPr>
            <a:spLocks noChangeArrowheads="1"/>
          </p:cNvSpPr>
          <p:nvPr>
            <p:custDataLst>
              <p:tags r:id="rId2"/>
            </p:custDataLst>
          </p:nvPr>
        </p:nvSpPr>
        <p:spPr bwMode="auto">
          <a:xfrm>
            <a:off x="5096828" y="4215130"/>
            <a:ext cx="1219200" cy="1219200"/>
          </a:xfrm>
          <a:prstGeom prst="ellipse">
            <a:avLst/>
          </a:prstGeom>
          <a:solidFill>
            <a:srgbClr val="4472C4"/>
          </a:solidFill>
          <a:ln w="3175" algn="ctr">
            <a:solidFill>
              <a:srgbClr val="FFFFFF"/>
            </a:solidFill>
            <a:round/>
          </a:ln>
          <a:effectLst>
            <a:outerShdw blurRad="139700" dist="38100" dir="3378596" algn="ctr" rotWithShape="0">
              <a:srgbClr val="000000">
                <a:alpha val="40000"/>
              </a:srgbClr>
            </a:outerShdw>
          </a:effectLst>
        </p:spPr>
        <p:txBody>
          <a:bodyPr anchor="ctr">
            <a:normAutofit/>
          </a:bodyPr>
          <a:lstStyle/>
          <a:p>
            <a:pPr marL="0" marR="0" lvl="0" indent="0" algn="ctr" defTabSz="914400" rtl="0" eaLnBrk="1" fontAlgn="auto" latinLnBrk="0" hangingPunct="1">
              <a:lnSpc>
                <a:spcPct val="100000"/>
              </a:lnSpc>
              <a:spcBef>
                <a:spcPts val="0"/>
              </a:spcBef>
              <a:spcAft>
                <a:spcPts val="800"/>
              </a:spcAft>
              <a:buClrTx/>
              <a:buSzTx/>
              <a:buFontTx/>
              <a:buNone/>
              <a:defRPr/>
            </a:pPr>
            <a:r>
              <a:rPr kumimoji="0" lang="en-US" altLang="ko-KR" sz="3600" b="0" i="0" u="none" strike="noStrike" kern="0" cap="none" spc="28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2</a:t>
            </a:r>
            <a:endParaRPr kumimoji="0" lang="en-US" altLang="ko-KR" sz="3600" b="0" i="0" u="none" strike="noStrike" kern="0" cap="none" spc="28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25" name="Oval 519"/>
          <p:cNvSpPr>
            <a:spLocks noChangeArrowheads="1"/>
          </p:cNvSpPr>
          <p:nvPr>
            <p:custDataLst>
              <p:tags r:id="rId3"/>
            </p:custDataLst>
          </p:nvPr>
        </p:nvSpPr>
        <p:spPr bwMode="auto">
          <a:xfrm>
            <a:off x="7717155" y="4368483"/>
            <a:ext cx="1217613" cy="1217613"/>
          </a:xfrm>
          <a:prstGeom prst="ellipse">
            <a:avLst/>
          </a:prstGeom>
          <a:solidFill>
            <a:srgbClr val="4472C4"/>
          </a:solidFill>
          <a:ln w="3175" algn="ctr">
            <a:solidFill>
              <a:srgbClr val="FFFFFF"/>
            </a:solidFill>
            <a:round/>
          </a:ln>
          <a:effectLst>
            <a:outerShdw blurRad="139700" dist="38100" dir="3378596" algn="ctr" rotWithShape="0">
              <a:srgbClr val="000000">
                <a:alpha val="40000"/>
              </a:srgbClr>
            </a:outerShdw>
          </a:effectLst>
        </p:spPr>
        <p:txBody>
          <a:bodyPr anchor="ctr">
            <a:normAutofit/>
          </a:bodyPr>
          <a:lstStyle/>
          <a:p>
            <a:pPr marL="0" marR="0" lvl="0" indent="0" algn="ctr" defTabSz="914400" rtl="0" eaLnBrk="1" fontAlgn="auto" latinLnBrk="0" hangingPunct="1">
              <a:lnSpc>
                <a:spcPct val="100000"/>
              </a:lnSpc>
              <a:spcBef>
                <a:spcPts val="0"/>
              </a:spcBef>
              <a:spcAft>
                <a:spcPts val="800"/>
              </a:spcAft>
              <a:buClrTx/>
              <a:buSzTx/>
              <a:buFontTx/>
              <a:buNone/>
              <a:defRPr/>
            </a:pPr>
            <a:r>
              <a:rPr kumimoji="0" lang="en-US" altLang="ko-KR" sz="3600" b="0" i="0" u="none" strike="noStrike" kern="0" cap="none" spc="28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3</a:t>
            </a:r>
            <a:endParaRPr kumimoji="0" lang="en-US" altLang="ko-KR" sz="3600" b="0" i="0" u="none" strike="noStrike" kern="0" cap="none" spc="28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28" name="AutoShape 539"/>
          <p:cNvSpPr/>
          <p:nvPr>
            <p:custDataLst>
              <p:tags r:id="rId4"/>
            </p:custDataLst>
          </p:nvPr>
        </p:nvSpPr>
        <p:spPr bwMode="auto">
          <a:xfrm rot="16200000" flipV="1">
            <a:off x="5267960" y="3759200"/>
            <a:ext cx="1253490" cy="159512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ED7D31"/>
          </a:solidFill>
          <a:ln>
            <a:noFill/>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29" name="AutoShape 540"/>
          <p:cNvSpPr/>
          <p:nvPr>
            <p:custDataLst>
              <p:tags r:id="rId5"/>
            </p:custDataLst>
          </p:nvPr>
        </p:nvSpPr>
        <p:spPr bwMode="auto">
          <a:xfrm rot="17429800">
            <a:off x="7045325" y="4000500"/>
            <a:ext cx="1520825" cy="12947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ED7D31"/>
          </a:solidFill>
          <a:ln>
            <a:noFill/>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1" name="TextBox 12"/>
          <p:cNvSpPr txBox="1"/>
          <p:nvPr>
            <p:custDataLst>
              <p:tags r:id="rId6"/>
            </p:custDataLst>
          </p:nvPr>
        </p:nvSpPr>
        <p:spPr>
          <a:xfrm>
            <a:off x="657225" y="5768975"/>
            <a:ext cx="11014710" cy="1414780"/>
          </a:xfrm>
          <a:prstGeom prst="rect">
            <a:avLst/>
          </a:prstGeom>
          <a:noFill/>
        </p:spPr>
        <p:txBody>
          <a:bodyPr lIns="180000" tIns="0" rIns="0" bIns="0" anchor="ctr">
            <a:normAutofit/>
          </a:bodyPr>
          <a:lstStyle/>
          <a:p>
            <a:pPr marR="0" defTabSz="914400" eaLnBrk="1" fontAlgn="auto" hangingPunct="1">
              <a:lnSpc>
                <a:spcPct val="120000"/>
              </a:lnSpc>
              <a:spcBef>
                <a:spcPts val="0"/>
              </a:spcBef>
              <a:spcAft>
                <a:spcPts val="800"/>
              </a:spcAft>
              <a:buClrTx/>
              <a:buSzTx/>
              <a:buFontTx/>
              <a:buNone/>
              <a:defRPr/>
            </a:pPr>
            <a:r>
              <a:rPr kumimoji="0" lang="zh-CN" altLang="en-US" sz="2800" b="1" kern="1200" cap="none" spc="140" normalizeH="0" baseline="0" noProof="0" dirty="0">
                <a:solidFill>
                  <a:prstClr val="black"/>
                </a:solidFill>
                <a:highlight>
                  <a:srgbClr val="FFFF00"/>
                </a:highlight>
                <a:latin typeface="微软雅黑" panose="020B0503020204020204" pitchFamily="34" charset="-122"/>
                <a:ea typeface="微软雅黑" panose="020B0503020204020204" pitchFamily="34" charset="-122"/>
                <a:cs typeface="楷体_GB2312" charset="-122"/>
              </a:rPr>
              <a:t>认识上：</a:t>
            </a:r>
            <a:r>
              <a:rPr kumimoji="0" lang="zh-CN" altLang="en-US" sz="2800" b="1" kern="1200" cap="none" spc="140" normalizeH="0" baseline="0" noProof="0" dirty="0">
                <a:solidFill>
                  <a:prstClr val="black"/>
                </a:solidFill>
                <a:latin typeface="微软雅黑" panose="020B0503020204020204" pitchFamily="34" charset="-122"/>
                <a:ea typeface="微软雅黑" panose="020B0503020204020204" pitchFamily="34" charset="-122"/>
                <a:cs typeface="楷体_GB2312" charset="-122"/>
              </a:rPr>
              <a:t>亲子冲突有时难以避免，化解冲突需要父母做出榜样，也需要我们努力，需要双方良好互动</a:t>
            </a:r>
            <a:r>
              <a:rPr lang="zh-CN" altLang="en-US" sz="2800" b="1" spc="140" noProof="0" dirty="0">
                <a:solidFill>
                  <a:prstClr val="black"/>
                </a:solidFill>
                <a:latin typeface="微软雅黑" panose="020B0503020204020204" pitchFamily="34" charset="-122"/>
                <a:ea typeface="微软雅黑" panose="020B0503020204020204" pitchFamily="34" charset="-122"/>
                <a:cs typeface="楷体_GB2312" charset="-122"/>
                <a:sym typeface="+mn-ea"/>
              </a:rPr>
              <a:t>沟通、彼此尊重理解。</a:t>
            </a:r>
            <a:endParaRPr kumimoji="0" lang="zh-CN" altLang="en-US" sz="2800" b="1" kern="1200" cap="none" spc="140" normalizeH="0" baseline="0" noProof="0" dirty="0">
              <a:solidFill>
                <a:prstClr val="black"/>
              </a:solidFill>
              <a:latin typeface="微软雅黑" panose="020B0503020204020204" pitchFamily="34" charset="-122"/>
              <a:ea typeface="微软雅黑" panose="020B0503020204020204" pitchFamily="34" charset="-122"/>
              <a:cs typeface="楷体_GB2312" charset="-122"/>
            </a:endParaRPr>
          </a:p>
          <a:p>
            <a:pPr marR="0" defTabSz="914400" eaLnBrk="1" fontAlgn="auto" hangingPunct="1">
              <a:lnSpc>
                <a:spcPct val="120000"/>
              </a:lnSpc>
              <a:spcBef>
                <a:spcPts val="0"/>
              </a:spcBef>
              <a:spcAft>
                <a:spcPts val="800"/>
              </a:spcAft>
              <a:buClrTx/>
              <a:buSzTx/>
              <a:buFontTx/>
              <a:buNone/>
              <a:defRPr/>
            </a:pPr>
            <a:endParaRPr kumimoji="0" lang="zh-CN" altLang="en-US" sz="2800" b="1" kern="1200" cap="none" spc="140" normalizeH="0" baseline="0" noProof="0" dirty="0">
              <a:solidFill>
                <a:prstClr val="black"/>
              </a:solidFill>
              <a:latin typeface="微软雅黑" panose="020B0503020204020204" pitchFamily="34" charset="-122"/>
              <a:ea typeface="微软雅黑" panose="020B0503020204020204" pitchFamily="34" charset="-122"/>
              <a:cs typeface="楷体_GB2312" charset="-122"/>
            </a:endParaRPr>
          </a:p>
        </p:txBody>
      </p:sp>
      <p:sp>
        <p:nvSpPr>
          <p:cNvPr id="32" name="TextBox 12"/>
          <p:cNvSpPr txBox="1"/>
          <p:nvPr>
            <p:custDataLst>
              <p:tags r:id="rId7"/>
            </p:custDataLst>
          </p:nvPr>
        </p:nvSpPr>
        <p:spPr>
          <a:xfrm>
            <a:off x="182880" y="1683385"/>
            <a:ext cx="5563235" cy="3653790"/>
          </a:xfrm>
          <a:prstGeom prst="rect">
            <a:avLst/>
          </a:prstGeom>
          <a:noFill/>
        </p:spPr>
        <p:txBody>
          <a:bodyPr lIns="180000" tIns="0" rIns="0" bIns="0" anchor="ctr">
            <a:normAutofit/>
          </a:bodyPr>
          <a:lstStyle/>
          <a:p>
            <a:pPr marR="0" defTabSz="914400" eaLnBrk="1" fontAlgn="auto" hangingPunct="1">
              <a:lnSpc>
                <a:spcPct val="120000"/>
              </a:lnSpc>
              <a:spcBef>
                <a:spcPts val="0"/>
              </a:spcBef>
              <a:spcAft>
                <a:spcPts val="800"/>
              </a:spcAft>
              <a:buClrTx/>
              <a:buSzTx/>
              <a:buFontTx/>
              <a:buNone/>
              <a:defRPr/>
            </a:pPr>
            <a:r>
              <a:rPr kumimoji="0" lang="zh-CN" altLang="en-US" sz="2800" b="1" kern="1200" cap="none" spc="140" normalizeH="0" baseline="0" noProof="0" dirty="0">
                <a:solidFill>
                  <a:prstClr val="black"/>
                </a:solidFill>
                <a:highlight>
                  <a:srgbClr val="FFFF00"/>
                </a:highlight>
                <a:latin typeface="微软雅黑" panose="020B0503020204020204" pitchFamily="34" charset="-122"/>
                <a:ea typeface="微软雅黑" panose="020B0503020204020204" pitchFamily="34" charset="-122"/>
                <a:cs typeface="楷体_GB2312" charset="-122"/>
              </a:rPr>
              <a:t>子女：</a:t>
            </a:r>
            <a:r>
              <a:rPr kumimoji="0" lang="zh-CN" altLang="en-US" sz="2400" b="1" kern="1200" cap="none" spc="140" normalizeH="0" baseline="0" noProof="0" dirty="0">
                <a:solidFill>
                  <a:prstClr val="black"/>
                </a:solidFill>
                <a:latin typeface="微软雅黑" panose="020B0503020204020204" pitchFamily="34" charset="-122"/>
                <a:ea typeface="微软雅黑" panose="020B0503020204020204" pitchFamily="34" charset="-122"/>
                <a:cs typeface="楷体_GB2312" charset="-122"/>
              </a:rPr>
              <a:t>①掌握互动沟通的技巧，选择不伤害父母感情和不影响亲子关系的做法。 ②用心感悟亲情，尊重、接纳父母，理解父母行为中蕴含的爱；</a:t>
            </a:r>
            <a:endParaRPr kumimoji="0" lang="zh-CN" altLang="en-US" sz="2400" b="1" kern="1200" cap="none" spc="140" normalizeH="0" baseline="0" noProof="0" dirty="0">
              <a:solidFill>
                <a:prstClr val="black"/>
              </a:solidFill>
              <a:latin typeface="微软雅黑" panose="020B0503020204020204" pitchFamily="34" charset="-122"/>
              <a:ea typeface="微软雅黑" panose="020B0503020204020204" pitchFamily="34" charset="-122"/>
              <a:cs typeface="楷体_GB2312" charset="-122"/>
            </a:endParaRPr>
          </a:p>
          <a:p>
            <a:pPr marR="0" defTabSz="914400" eaLnBrk="1" fontAlgn="auto" hangingPunct="1">
              <a:lnSpc>
                <a:spcPct val="120000"/>
              </a:lnSpc>
              <a:spcBef>
                <a:spcPts val="0"/>
              </a:spcBef>
              <a:spcAft>
                <a:spcPts val="800"/>
              </a:spcAft>
              <a:buClrTx/>
              <a:buSzTx/>
              <a:buFontTx/>
              <a:buNone/>
              <a:defRPr/>
            </a:pPr>
            <a:r>
              <a:rPr kumimoji="0" lang="zh-CN" altLang="en-US" sz="2400" b="1" kern="1200" cap="none" spc="140" normalizeH="0" baseline="0" noProof="0" dirty="0">
                <a:solidFill>
                  <a:prstClr val="black"/>
                </a:solidFill>
                <a:latin typeface="微软雅黑" panose="020B0503020204020204" pitchFamily="34" charset="-122"/>
                <a:ea typeface="微软雅黑" panose="020B0503020204020204" pitchFamily="34" charset="-122"/>
                <a:cs typeface="楷体_GB2312" charset="-122"/>
              </a:rPr>
              <a:t>③</a:t>
            </a:r>
            <a:r>
              <a:rPr lang="zh-CN" altLang="en-US" sz="2400" b="1" spc="140" noProof="0" dirty="0">
                <a:solidFill>
                  <a:prstClr val="black"/>
                </a:solidFill>
                <a:latin typeface="微软雅黑" panose="020B0503020204020204" pitchFamily="34" charset="-122"/>
                <a:ea typeface="微软雅黑" panose="020B0503020204020204" pitchFamily="34" charset="-122"/>
                <a:cs typeface="楷体_GB2312" charset="-122"/>
                <a:sym typeface="+mn-ea"/>
              </a:rPr>
              <a:t>尝试让父母了解我们的变化和需要，用父母能接受的方式表达我们的爱。</a:t>
            </a:r>
            <a:endParaRPr kumimoji="0" lang="zh-CN" altLang="en-US" sz="2400" b="1" kern="1200" cap="none" spc="140" normalizeH="0" baseline="0" noProof="0" dirty="0">
              <a:solidFill>
                <a:prstClr val="black"/>
              </a:solidFill>
              <a:latin typeface="微软雅黑" panose="020B0503020204020204" pitchFamily="34" charset="-122"/>
              <a:ea typeface="微软雅黑" panose="020B0503020204020204" pitchFamily="34" charset="-122"/>
              <a:cs typeface="楷体_GB2312" charset="-122"/>
            </a:endParaRPr>
          </a:p>
          <a:p>
            <a:pPr marR="0" defTabSz="914400" eaLnBrk="1" fontAlgn="auto" hangingPunct="1">
              <a:lnSpc>
                <a:spcPct val="120000"/>
              </a:lnSpc>
              <a:spcBef>
                <a:spcPts val="0"/>
              </a:spcBef>
              <a:spcAft>
                <a:spcPts val="800"/>
              </a:spcAft>
              <a:buClrTx/>
              <a:buSzTx/>
              <a:buFontTx/>
              <a:buNone/>
              <a:defRPr/>
            </a:pPr>
            <a:r>
              <a:rPr kumimoji="0" lang="zh-CN" altLang="en-US" sz="2400" b="1" kern="1200" cap="none" spc="140" normalizeH="0" baseline="0" noProof="0" dirty="0">
                <a:solidFill>
                  <a:prstClr val="black"/>
                </a:solidFill>
                <a:latin typeface="微软雅黑" panose="020B0503020204020204" pitchFamily="34" charset="-122"/>
                <a:ea typeface="微软雅黑" panose="020B0503020204020204" pitchFamily="34" charset="-122"/>
                <a:cs typeface="楷体_GB2312" charset="-122"/>
              </a:rPr>
              <a:t>④</a:t>
            </a:r>
            <a:r>
              <a:rPr kumimoji="0" lang="zh-CN" altLang="en-US" sz="2400" b="1" kern="1200" cap="none" spc="140" normalizeH="0" baseline="0" noProof="0" dirty="0">
                <a:solidFill>
                  <a:prstClr val="black"/>
                </a:solidFill>
                <a:latin typeface="Arial" panose="020B0604020202020204" pitchFamily="34" charset="0"/>
                <a:ea typeface="微软雅黑" panose="020B0503020204020204" pitchFamily="34" charset="-122"/>
                <a:cs typeface="Arial" panose="020B0604020202020204" pitchFamily="34" charset="0"/>
              </a:rPr>
              <a:t>……</a:t>
            </a:r>
            <a:endParaRPr kumimoji="0" lang="zh-CN" altLang="en-US" sz="2400" b="1" kern="1200" cap="none" spc="140" normalizeH="0" baseline="0" noProof="0" dirty="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33" name="TextBox 12"/>
          <p:cNvSpPr txBox="1"/>
          <p:nvPr>
            <p:custDataLst>
              <p:tags r:id="rId8"/>
            </p:custDataLst>
          </p:nvPr>
        </p:nvSpPr>
        <p:spPr>
          <a:xfrm>
            <a:off x="6316345" y="1110615"/>
            <a:ext cx="5532755" cy="3715385"/>
          </a:xfrm>
          <a:prstGeom prst="rect">
            <a:avLst/>
          </a:prstGeom>
          <a:noFill/>
        </p:spPr>
        <p:txBody>
          <a:bodyPr lIns="180000" tIns="0" rIns="0" bIns="0" anchor="ctr">
            <a:normAutofit/>
          </a:bodyPr>
          <a:lstStyle/>
          <a:p>
            <a:pPr marR="0" indent="0" defTabSz="914400" fontAlgn="auto">
              <a:lnSpc>
                <a:spcPct val="100000"/>
              </a:lnSpc>
              <a:spcBef>
                <a:spcPts val="0"/>
              </a:spcBef>
              <a:spcAft>
                <a:spcPts val="800"/>
              </a:spcAft>
              <a:buClrTx/>
              <a:buSzTx/>
              <a:buFontTx/>
              <a:buNone/>
              <a:defRPr/>
            </a:pPr>
            <a:r>
              <a:rPr kumimoji="0" lang="zh-CN" altLang="en-US" sz="2800" b="1" kern="1200" cap="none" spc="140" normalizeH="0" baseline="0" noProof="0" dirty="0">
                <a:solidFill>
                  <a:prstClr val="black"/>
                </a:solidFill>
                <a:highlight>
                  <a:srgbClr val="FFFF00"/>
                </a:highlight>
                <a:latin typeface="微软雅黑" panose="020B0503020204020204" pitchFamily="34" charset="-122"/>
                <a:ea typeface="微软雅黑" panose="020B0503020204020204" pitchFamily="34" charset="-122"/>
                <a:cs typeface="楷体_GB2312" charset="-122"/>
              </a:rPr>
              <a:t>父母：</a:t>
            </a:r>
            <a:r>
              <a:rPr kumimoji="0" lang="zh-CN" altLang="en-US" sz="2400" b="1" kern="1200" cap="none" spc="140" normalizeH="0" baseline="0" noProof="0" dirty="0">
                <a:solidFill>
                  <a:prstClr val="black"/>
                </a:solidFill>
                <a:latin typeface="微软雅黑" panose="020B0503020204020204" pitchFamily="34" charset="-122"/>
                <a:ea typeface="微软雅黑" panose="020B0503020204020204" pitchFamily="34" charset="-122"/>
                <a:cs typeface="楷体_GB2312" charset="-122"/>
              </a:rPr>
              <a:t>①尊重理解孩子，</a:t>
            </a:r>
            <a:r>
              <a:rPr lang="zh-CN" altLang="en-US" sz="2400" b="1" spc="140" noProof="0" dirty="0">
                <a:solidFill>
                  <a:prstClr val="black"/>
                </a:solidFill>
                <a:latin typeface="微软雅黑" panose="020B0503020204020204" pitchFamily="34" charset="-122"/>
                <a:ea typeface="微软雅黑" panose="020B0503020204020204" pitchFamily="34" charset="-122"/>
                <a:cs typeface="楷体_GB2312" charset="-122"/>
                <a:sym typeface="+mn-ea"/>
              </a:rPr>
              <a:t>调节情绪，</a:t>
            </a:r>
            <a:r>
              <a:rPr kumimoji="0" lang="zh-CN" altLang="en-US" sz="2400" b="1" kern="1200" cap="none" spc="140" normalizeH="0" baseline="0" noProof="0" dirty="0">
                <a:solidFill>
                  <a:prstClr val="black"/>
                </a:solidFill>
                <a:latin typeface="微软雅黑" panose="020B0503020204020204" pitchFamily="34" charset="-122"/>
                <a:ea typeface="微软雅黑" panose="020B0503020204020204" pitchFamily="34" charset="-122"/>
                <a:cs typeface="楷体_GB2312" charset="-122"/>
              </a:rPr>
              <a:t>与孩子良好沟通；</a:t>
            </a:r>
            <a:endParaRPr kumimoji="0" lang="zh-CN" altLang="en-US" sz="2400" b="1" kern="1200" cap="none" spc="140" normalizeH="0" baseline="0" noProof="0" dirty="0">
              <a:solidFill>
                <a:prstClr val="black"/>
              </a:solidFill>
              <a:latin typeface="微软雅黑" panose="020B0503020204020204" pitchFamily="34" charset="-122"/>
              <a:ea typeface="微软雅黑" panose="020B0503020204020204" pitchFamily="34" charset="-122"/>
              <a:cs typeface="楷体_GB2312" charset="-122"/>
            </a:endParaRPr>
          </a:p>
          <a:p>
            <a:pPr marR="0" indent="0" defTabSz="914400" fontAlgn="auto">
              <a:lnSpc>
                <a:spcPct val="100000"/>
              </a:lnSpc>
              <a:spcBef>
                <a:spcPts val="0"/>
              </a:spcBef>
              <a:spcAft>
                <a:spcPts val="800"/>
              </a:spcAft>
              <a:buClrTx/>
              <a:buSzTx/>
              <a:buFontTx/>
              <a:buNone/>
              <a:defRPr/>
            </a:pPr>
            <a:r>
              <a:rPr kumimoji="0" lang="zh-CN" altLang="en-US" sz="2400" b="1" kern="1200" cap="none" spc="140" normalizeH="0" baseline="0" noProof="0" dirty="0">
                <a:solidFill>
                  <a:prstClr val="black"/>
                </a:solidFill>
                <a:latin typeface="微软雅黑" panose="020B0503020204020204" pitchFamily="34" charset="-122"/>
                <a:ea typeface="微软雅黑" panose="020B0503020204020204" pitchFamily="34" charset="-122"/>
                <a:cs typeface="楷体_GB2312" charset="-122"/>
              </a:rPr>
              <a:t>②做出榜样，以良好品行影响孩子；</a:t>
            </a:r>
            <a:endParaRPr kumimoji="0" lang="zh-CN" altLang="en-US" sz="2400" b="1" kern="1200" cap="none" spc="140" normalizeH="0" baseline="0" noProof="0" dirty="0">
              <a:solidFill>
                <a:prstClr val="black"/>
              </a:solidFill>
              <a:latin typeface="微软雅黑" panose="020B0503020204020204" pitchFamily="34" charset="-122"/>
              <a:ea typeface="微软雅黑" panose="020B0503020204020204" pitchFamily="34" charset="-122"/>
              <a:cs typeface="楷体_GB2312" charset="-122"/>
            </a:endParaRPr>
          </a:p>
          <a:p>
            <a:pPr marR="0" indent="0" defTabSz="914400" fontAlgn="auto">
              <a:lnSpc>
                <a:spcPct val="100000"/>
              </a:lnSpc>
              <a:spcBef>
                <a:spcPts val="0"/>
              </a:spcBef>
              <a:spcAft>
                <a:spcPts val="800"/>
              </a:spcAft>
              <a:buClrTx/>
              <a:buSzTx/>
              <a:buFontTx/>
              <a:buNone/>
              <a:defRPr/>
            </a:pPr>
            <a:r>
              <a:rPr kumimoji="0" lang="zh-CN" altLang="en-US" sz="2400" b="1" kern="1200" cap="none" spc="140" normalizeH="0" baseline="0" noProof="0" dirty="0">
                <a:solidFill>
                  <a:prstClr val="black"/>
                </a:solidFill>
                <a:latin typeface="微软雅黑" panose="020B0503020204020204" pitchFamily="34" charset="-122"/>
                <a:ea typeface="微软雅黑" panose="020B0503020204020204" pitchFamily="34" charset="-122"/>
                <a:cs typeface="楷体_GB2312" charset="-122"/>
              </a:rPr>
              <a:t>③转变教育方式，依法正确教育监护；</a:t>
            </a:r>
            <a:endParaRPr kumimoji="0" lang="zh-CN" altLang="en-US" sz="2400" b="1" kern="1200" cap="none" spc="140" normalizeH="0" baseline="0" noProof="0" dirty="0">
              <a:solidFill>
                <a:prstClr val="black"/>
              </a:solidFill>
              <a:latin typeface="微软雅黑" panose="020B0503020204020204" pitchFamily="34" charset="-122"/>
              <a:ea typeface="微软雅黑" panose="020B0503020204020204" pitchFamily="34" charset="-122"/>
              <a:cs typeface="楷体_GB2312" charset="-122"/>
            </a:endParaRPr>
          </a:p>
        </p:txBody>
      </p:sp>
      <p:grpSp>
        <p:nvGrpSpPr>
          <p:cNvPr id="2" name="组合 1"/>
          <p:cNvGrpSpPr/>
          <p:nvPr/>
        </p:nvGrpSpPr>
        <p:grpSpPr>
          <a:xfrm>
            <a:off x="86995" y="183198"/>
            <a:ext cx="2115820" cy="766762"/>
            <a:chOff x="137" y="289"/>
            <a:chExt cx="3332" cy="1207"/>
          </a:xfrm>
        </p:grpSpPr>
        <p:grpSp>
          <p:nvGrpSpPr>
            <p:cNvPr id="53265" name="组合 41"/>
            <p:cNvGrpSpPr/>
            <p:nvPr/>
          </p:nvGrpSpPr>
          <p:grpSpPr>
            <a:xfrm>
              <a:off x="137" y="289"/>
              <a:ext cx="2920" cy="1207"/>
              <a:chOff x="0" y="187615"/>
              <a:chExt cx="2138289" cy="767384"/>
            </a:xfrm>
          </p:grpSpPr>
          <p:grpSp>
            <p:nvGrpSpPr>
              <p:cNvPr id="53268" name="组合 2"/>
              <p:cNvGrpSpPr/>
              <p:nvPr/>
            </p:nvGrpSpPr>
            <p:grpSpPr>
              <a:xfrm>
                <a:off x="0" y="187615"/>
                <a:ext cx="2138289" cy="633993"/>
                <a:chOff x="0" y="194743"/>
                <a:chExt cx="3126179" cy="569433"/>
              </a:xfrm>
            </p:grpSpPr>
            <p:sp>
              <p:nvSpPr>
                <p:cNvPr id="48" name="圆角矩形 402"/>
                <p:cNvSpPr/>
                <p:nvPr>
                  <p:custDataLst>
                    <p:tags r:id="rId9"/>
                  </p:custDataLst>
                </p:nvPr>
              </p:nvSpPr>
              <p:spPr>
                <a:xfrm>
                  <a:off x="173209" y="194743"/>
                  <a:ext cx="2952970" cy="569433"/>
                </a:xfrm>
                <a:prstGeom prst="roundRect">
                  <a:avLst>
                    <a:gd name="adj" fmla="val 9976"/>
                  </a:avLst>
                </a:prstGeom>
                <a:solidFill>
                  <a:srgbClr val="472624"/>
                </a:solidFill>
                <a:ln w="19050" cap="flat" cmpd="sng" algn="ctr">
                  <a:gradFill flip="none" rotWithShape="1">
                    <a:gsLst>
                      <a:gs pos="88000">
                        <a:sysClr val="window" lastClr="FFFFFF"/>
                      </a:gs>
                      <a:gs pos="0">
                        <a:sysClr val="window" lastClr="FFFFFF">
                          <a:lumMod val="75000"/>
                        </a:sysClr>
                      </a:gs>
                      <a:gs pos="71000">
                        <a:sysClr val="window" lastClr="FFFFFF">
                          <a:lumMod val="85000"/>
                        </a:sysClr>
                      </a:gs>
                      <a:gs pos="55000">
                        <a:sysClr val="window" lastClr="FFFFFF"/>
                      </a:gs>
                      <a:gs pos="37000">
                        <a:sysClr val="window" lastClr="FFFFFF">
                          <a:lumMod val="85000"/>
                        </a:sysClr>
                      </a:gs>
                      <a:gs pos="22000">
                        <a:sysClr val="window" lastClr="FFFFFF"/>
                      </a:gs>
                      <a:gs pos="100000">
                        <a:sysClr val="window" lastClr="FFFFFF">
                          <a:lumMod val="75000"/>
                        </a:sysClr>
                      </a:gs>
                    </a:gsLst>
                    <a:lin ang="1200000" scaled="0"/>
                  </a:gradFill>
                  <a:prstDash val="solid"/>
                  <a:miter lim="800000"/>
                </a:ln>
                <a:effectLst>
                  <a:outerShdw blurRad="50800" dist="38100" dir="2700000" algn="tl"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grpSp>
              <p:nvGrpSpPr>
                <p:cNvPr id="53298" name="组合 4"/>
                <p:cNvGrpSpPr/>
                <p:nvPr/>
              </p:nvGrpSpPr>
              <p:grpSpPr>
                <a:xfrm>
                  <a:off x="0" y="290669"/>
                  <a:ext cx="424561" cy="355906"/>
                  <a:chOff x="469900" y="728859"/>
                  <a:chExt cx="424561" cy="355906"/>
                </a:xfrm>
              </p:grpSpPr>
              <p:sp>
                <p:nvSpPr>
                  <p:cNvPr id="50" name="椭圆 49"/>
                  <p:cNvSpPr/>
                  <p:nvPr>
                    <p:custDataLst>
                      <p:tags r:id="rId10"/>
                    </p:custDataLst>
                  </p:nvPr>
                </p:nvSpPr>
                <p:spPr>
                  <a:xfrm rot="16200000">
                    <a:off x="741505" y="927047"/>
                    <a:ext cx="152689" cy="155238"/>
                  </a:xfrm>
                  <a:prstGeom prst="ellipse">
                    <a:avLst/>
                  </a:prstGeom>
                  <a:gradFill>
                    <a:gsLst>
                      <a:gs pos="75000">
                        <a:sysClr val="window" lastClr="FFFFFF">
                          <a:lumMod val="95000"/>
                        </a:sysClr>
                      </a:gs>
                      <a:gs pos="55000">
                        <a:sysClr val="window" lastClr="FFFFFF">
                          <a:lumMod val="65000"/>
                        </a:sysClr>
                      </a:gs>
                      <a:gs pos="35000">
                        <a:sysClr val="window" lastClr="FFFFFF">
                          <a:lumMod val="95000"/>
                        </a:sysClr>
                      </a:gs>
                      <a:gs pos="17000">
                        <a:sysClr val="window" lastClr="FFFFFF">
                          <a:lumMod val="65000"/>
                        </a:sysClr>
                      </a:gs>
                      <a:gs pos="0">
                        <a:sysClr val="window" lastClr="FFFFFF"/>
                      </a:gs>
                      <a:gs pos="100000">
                        <a:sysClr val="window" lastClr="FFFFFF">
                          <a:lumMod val="65000"/>
                        </a:sysClr>
                      </a:gs>
                    </a:gsLst>
                    <a:lin ang="2700000" scaled="1"/>
                  </a:gradFill>
                  <a:ln w="12700" cap="flat" cmpd="sng" algn="ctr">
                    <a:noFill/>
                    <a:prstDash val="solid"/>
                    <a:miter lim="800000"/>
                  </a:ln>
                  <a:effectLst>
                    <a:outerShdw blurRad="12700" dist="12700" dir="2700000" algn="tl"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sp>
                <p:nvSpPr>
                  <p:cNvPr id="51" name="椭圆 50"/>
                  <p:cNvSpPr/>
                  <p:nvPr>
                    <p:custDataLst>
                      <p:tags r:id="rId11"/>
                    </p:custDataLst>
                  </p:nvPr>
                </p:nvSpPr>
                <p:spPr>
                  <a:xfrm rot="16200000">
                    <a:off x="752463" y="942770"/>
                    <a:ext cx="127798" cy="127797"/>
                  </a:xfrm>
                  <a:prstGeom prst="ellipse">
                    <a:avLst/>
                  </a:prstGeom>
                  <a:solidFill>
                    <a:sysClr val="windowText" lastClr="000000">
                      <a:lumMod val="65000"/>
                      <a:lumOff val="35000"/>
                    </a:sysClr>
                  </a:solidFill>
                  <a:ln w="12700" cap="flat" cmpd="sng" algn="ctr">
                    <a:noFill/>
                    <a:prstDash val="solid"/>
                    <a:miter lim="800000"/>
                  </a:ln>
                  <a:effectLst>
                    <a:innerShdw blurRad="12700" dist="12700" dir="13500000">
                      <a:prstClr val="black">
                        <a:alpha val="50000"/>
                      </a:prstClr>
                    </a:inn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sp>
                <p:nvSpPr>
                  <p:cNvPr id="52" name="椭圆 51"/>
                  <p:cNvSpPr/>
                  <p:nvPr>
                    <p:custDataLst>
                      <p:tags r:id="rId12"/>
                    </p:custDataLst>
                  </p:nvPr>
                </p:nvSpPr>
                <p:spPr>
                  <a:xfrm rot="16200000">
                    <a:off x="739363" y="727981"/>
                    <a:ext cx="156970" cy="155238"/>
                  </a:xfrm>
                  <a:prstGeom prst="ellipse">
                    <a:avLst/>
                  </a:prstGeom>
                  <a:gradFill>
                    <a:gsLst>
                      <a:gs pos="75000">
                        <a:sysClr val="window" lastClr="FFFFFF">
                          <a:lumMod val="95000"/>
                        </a:sysClr>
                      </a:gs>
                      <a:gs pos="55000">
                        <a:sysClr val="window" lastClr="FFFFFF">
                          <a:lumMod val="65000"/>
                        </a:sysClr>
                      </a:gs>
                      <a:gs pos="35000">
                        <a:sysClr val="window" lastClr="FFFFFF">
                          <a:lumMod val="95000"/>
                        </a:sysClr>
                      </a:gs>
                      <a:gs pos="17000">
                        <a:sysClr val="window" lastClr="FFFFFF">
                          <a:lumMod val="65000"/>
                        </a:sysClr>
                      </a:gs>
                      <a:gs pos="0">
                        <a:sysClr val="window" lastClr="FFFFFF"/>
                      </a:gs>
                      <a:gs pos="100000">
                        <a:sysClr val="window" lastClr="FFFFFF">
                          <a:lumMod val="65000"/>
                        </a:sysClr>
                      </a:gs>
                    </a:gsLst>
                    <a:lin ang="2700000" scaled="1"/>
                  </a:gradFill>
                  <a:ln w="12700" cap="flat" cmpd="sng" algn="ctr">
                    <a:noFill/>
                    <a:prstDash val="solid"/>
                    <a:miter lim="800000"/>
                  </a:ln>
                  <a:effectLst>
                    <a:outerShdw blurRad="12700" dist="12700" dir="2700000" algn="tl"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sp>
                <p:nvSpPr>
                  <p:cNvPr id="53" name="椭圆 52"/>
                  <p:cNvSpPr/>
                  <p:nvPr>
                    <p:custDataLst>
                      <p:tags r:id="rId13"/>
                    </p:custDataLst>
                  </p:nvPr>
                </p:nvSpPr>
                <p:spPr>
                  <a:xfrm rot="16200000">
                    <a:off x="752463" y="743063"/>
                    <a:ext cx="127798" cy="127797"/>
                  </a:xfrm>
                  <a:prstGeom prst="ellipse">
                    <a:avLst/>
                  </a:prstGeom>
                  <a:solidFill>
                    <a:sysClr val="windowText" lastClr="000000">
                      <a:lumMod val="65000"/>
                      <a:lumOff val="35000"/>
                    </a:sysClr>
                  </a:solidFill>
                  <a:ln w="12700" cap="flat" cmpd="sng" algn="ctr">
                    <a:noFill/>
                    <a:prstDash val="solid"/>
                    <a:miter lim="800000"/>
                  </a:ln>
                  <a:effectLst>
                    <a:innerShdw blurRad="12700" dist="12700" dir="13500000">
                      <a:prstClr val="black">
                        <a:alpha val="50000"/>
                      </a:prstClr>
                    </a:inn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sp>
                <p:nvSpPr>
                  <p:cNvPr id="54" name="圆角矩形 408"/>
                  <p:cNvSpPr/>
                  <p:nvPr>
                    <p:custDataLst>
                      <p:tags r:id="rId14"/>
                    </p:custDataLst>
                  </p:nvPr>
                </p:nvSpPr>
                <p:spPr>
                  <a:xfrm rot="16200000">
                    <a:off x="636543" y="859458"/>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4000">
                          <a:sysClr val="window" lastClr="FFFFFF">
                            <a:lumMod val="75000"/>
                          </a:sysClr>
                        </a:gs>
                        <a:gs pos="78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sp>
                <p:nvSpPr>
                  <p:cNvPr id="55" name="圆角矩形 409"/>
                  <p:cNvSpPr/>
                  <p:nvPr>
                    <p:custDataLst>
                      <p:tags r:id="rId15"/>
                    </p:custDataLst>
                  </p:nvPr>
                </p:nvSpPr>
                <p:spPr>
                  <a:xfrm rot="16200000">
                    <a:off x="636543" y="809416"/>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3000">
                          <a:sysClr val="window" lastClr="FFFFFF">
                            <a:lumMod val="75000"/>
                          </a:sysClr>
                        </a:gs>
                        <a:gs pos="79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sp>
                <p:nvSpPr>
                  <p:cNvPr id="56" name="圆角矩形 410"/>
                  <p:cNvSpPr/>
                  <p:nvPr>
                    <p:custDataLst>
                      <p:tags r:id="rId16"/>
                    </p:custDataLst>
                  </p:nvPr>
                </p:nvSpPr>
                <p:spPr>
                  <a:xfrm rot="16200000">
                    <a:off x="636543" y="655035"/>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4000">
                          <a:sysClr val="window" lastClr="FFFFFF">
                            <a:lumMod val="75000"/>
                          </a:sysClr>
                        </a:gs>
                        <a:gs pos="78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sp>
                <p:nvSpPr>
                  <p:cNvPr id="57" name="圆角矩形 411"/>
                  <p:cNvSpPr/>
                  <p:nvPr>
                    <p:custDataLst>
                      <p:tags r:id="rId17"/>
                    </p:custDataLst>
                  </p:nvPr>
                </p:nvSpPr>
                <p:spPr>
                  <a:xfrm rot="16200000">
                    <a:off x="636543" y="604992"/>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3000">
                          <a:sysClr val="window" lastClr="FFFFFF">
                            <a:lumMod val="75000"/>
                          </a:sysClr>
                        </a:gs>
                        <a:gs pos="79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grpSp>
          </p:grpSp>
          <p:sp>
            <p:nvSpPr>
              <p:cNvPr id="36" name="TextBox 4"/>
              <p:cNvSpPr txBox="1">
                <a:spLocks noChangeArrowheads="1"/>
              </p:cNvSpPr>
              <p:nvPr>
                <p:custDataLst>
                  <p:tags r:id="rId18"/>
                </p:custDataLst>
              </p:nvPr>
            </p:nvSpPr>
            <p:spPr bwMode="auto">
              <a:xfrm>
                <a:off x="250810" y="206680"/>
                <a:ext cx="1783128" cy="748319"/>
              </a:xfrm>
              <a:prstGeom prst="rect">
                <a:avLst/>
              </a:prstGeom>
              <a:noFill/>
              <a:ln>
                <a:noFill/>
              </a:ln>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265" b="1" i="0" u="none" strike="noStrike" kern="0" cap="none" spc="0" normalizeH="0" baseline="0" noProof="0">
                    <a:ln>
                      <a:noFill/>
                    </a:ln>
                    <a:solidFill>
                      <a:srgbClr val="FFFFFF"/>
                    </a:solidFill>
                    <a:effectLst/>
                    <a:uLnTx/>
                    <a:uFillTx/>
                    <a:latin typeface="华文中宋" panose="02010600040101010101" charset="-122"/>
                    <a:ea typeface="华文中宋" panose="02010600040101010101" charset="-122"/>
                    <a:cs typeface="Arial" panose="020B0604020202020204"/>
                  </a:rPr>
                  <a:t>感悟人生</a:t>
                </a:r>
                <a:endParaRPr kumimoji="0" lang="zh-CN" altLang="en-US" sz="4265" b="1" i="0" u="none" strike="noStrike" kern="0" cap="none" spc="0" normalizeH="0" baseline="0" noProof="0">
                  <a:ln>
                    <a:noFill/>
                  </a:ln>
                  <a:solidFill>
                    <a:srgbClr val="FFFFFF"/>
                  </a:solidFill>
                  <a:effectLst/>
                  <a:uLnTx/>
                  <a:uFillTx/>
                  <a:latin typeface="华文中宋" panose="02010600040101010101" charset="-122"/>
                  <a:ea typeface="华文中宋" panose="02010600040101010101" charset="-122"/>
                  <a:cs typeface="Arial" panose="020B0604020202020204"/>
                </a:endParaRPr>
              </a:p>
            </p:txBody>
          </p:sp>
          <p:grpSp>
            <p:nvGrpSpPr>
              <p:cNvPr id="53270" name="组合 14"/>
              <p:cNvGrpSpPr/>
              <p:nvPr/>
            </p:nvGrpSpPr>
            <p:grpSpPr>
              <a:xfrm>
                <a:off x="0" y="187615"/>
                <a:ext cx="2138289" cy="633993"/>
                <a:chOff x="0" y="194743"/>
                <a:chExt cx="3126179" cy="569433"/>
              </a:xfrm>
            </p:grpSpPr>
            <p:sp>
              <p:nvSpPr>
                <p:cNvPr id="38" name="圆角矩形 402"/>
                <p:cNvSpPr/>
                <p:nvPr>
                  <p:custDataLst>
                    <p:tags r:id="rId19"/>
                  </p:custDataLst>
                </p:nvPr>
              </p:nvSpPr>
              <p:spPr>
                <a:xfrm>
                  <a:off x="173209" y="194743"/>
                  <a:ext cx="2952970" cy="569433"/>
                </a:xfrm>
                <a:prstGeom prst="roundRect">
                  <a:avLst>
                    <a:gd name="adj" fmla="val 9976"/>
                  </a:avLst>
                </a:prstGeom>
                <a:solidFill>
                  <a:srgbClr val="CB2B1A"/>
                </a:solidFill>
                <a:ln w="19050" cap="flat" cmpd="sng" algn="ctr">
                  <a:gradFill flip="none" rotWithShape="1">
                    <a:gsLst>
                      <a:gs pos="88000">
                        <a:sysClr val="window" lastClr="FFFFFF"/>
                      </a:gs>
                      <a:gs pos="0">
                        <a:sysClr val="window" lastClr="FFFFFF">
                          <a:lumMod val="75000"/>
                        </a:sysClr>
                      </a:gs>
                      <a:gs pos="71000">
                        <a:sysClr val="window" lastClr="FFFFFF">
                          <a:lumMod val="85000"/>
                        </a:sysClr>
                      </a:gs>
                      <a:gs pos="55000">
                        <a:sysClr val="window" lastClr="FFFFFF"/>
                      </a:gs>
                      <a:gs pos="37000">
                        <a:sysClr val="window" lastClr="FFFFFF">
                          <a:lumMod val="85000"/>
                        </a:sysClr>
                      </a:gs>
                      <a:gs pos="22000">
                        <a:sysClr val="window" lastClr="FFFFFF"/>
                      </a:gs>
                      <a:gs pos="100000">
                        <a:sysClr val="window" lastClr="FFFFFF">
                          <a:lumMod val="75000"/>
                        </a:sysClr>
                      </a:gs>
                    </a:gsLst>
                    <a:lin ang="1200000" scaled="0"/>
                  </a:gradFill>
                  <a:prstDash val="solid"/>
                  <a:miter lim="800000"/>
                </a:ln>
                <a:effectLst>
                  <a:outerShdw blurRad="50800" dist="38100" dir="2700000" algn="tl"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华文中宋" panose="02010600040101010101" charset="-122"/>
                    <a:cs typeface="Arial" panose="020B0604020202020204"/>
                  </a:endParaRPr>
                </a:p>
              </p:txBody>
            </p:sp>
            <p:grpSp>
              <p:nvGrpSpPr>
                <p:cNvPr id="53274" name="组合 16"/>
                <p:cNvGrpSpPr/>
                <p:nvPr/>
              </p:nvGrpSpPr>
              <p:grpSpPr>
                <a:xfrm>
                  <a:off x="0" y="290669"/>
                  <a:ext cx="424561" cy="355906"/>
                  <a:chOff x="469900" y="728859"/>
                  <a:chExt cx="424561" cy="355906"/>
                </a:xfrm>
              </p:grpSpPr>
              <p:sp>
                <p:nvSpPr>
                  <p:cNvPr id="40" name="椭圆 39"/>
                  <p:cNvSpPr/>
                  <p:nvPr>
                    <p:custDataLst>
                      <p:tags r:id="rId20"/>
                    </p:custDataLst>
                  </p:nvPr>
                </p:nvSpPr>
                <p:spPr>
                  <a:xfrm rot="16200000">
                    <a:off x="741505" y="927047"/>
                    <a:ext cx="152689" cy="155238"/>
                  </a:xfrm>
                  <a:prstGeom prst="ellipse">
                    <a:avLst/>
                  </a:prstGeom>
                  <a:gradFill>
                    <a:gsLst>
                      <a:gs pos="75000">
                        <a:sysClr val="window" lastClr="FFFFFF">
                          <a:lumMod val="95000"/>
                        </a:sysClr>
                      </a:gs>
                      <a:gs pos="55000">
                        <a:sysClr val="window" lastClr="FFFFFF">
                          <a:lumMod val="65000"/>
                        </a:sysClr>
                      </a:gs>
                      <a:gs pos="35000">
                        <a:sysClr val="window" lastClr="FFFFFF">
                          <a:lumMod val="95000"/>
                        </a:sysClr>
                      </a:gs>
                      <a:gs pos="17000">
                        <a:sysClr val="window" lastClr="FFFFFF">
                          <a:lumMod val="65000"/>
                        </a:sysClr>
                      </a:gs>
                      <a:gs pos="0">
                        <a:sysClr val="window" lastClr="FFFFFF"/>
                      </a:gs>
                      <a:gs pos="100000">
                        <a:sysClr val="window" lastClr="FFFFFF">
                          <a:lumMod val="65000"/>
                        </a:sysClr>
                      </a:gs>
                    </a:gsLst>
                    <a:lin ang="2700000" scaled="1"/>
                  </a:gradFill>
                  <a:ln w="12700" cap="flat" cmpd="sng" algn="ctr">
                    <a:noFill/>
                    <a:prstDash val="solid"/>
                    <a:miter lim="800000"/>
                  </a:ln>
                  <a:effectLst>
                    <a:outerShdw blurRad="12700" dist="12700" dir="2700000" algn="tl"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华文中宋" panose="02010600040101010101" charset="-122"/>
                      <a:cs typeface="Arial" panose="020B0604020202020204"/>
                    </a:endParaRPr>
                  </a:p>
                </p:txBody>
              </p:sp>
              <p:sp>
                <p:nvSpPr>
                  <p:cNvPr id="41" name="椭圆 40"/>
                  <p:cNvSpPr/>
                  <p:nvPr>
                    <p:custDataLst>
                      <p:tags r:id="rId21"/>
                    </p:custDataLst>
                  </p:nvPr>
                </p:nvSpPr>
                <p:spPr>
                  <a:xfrm rot="16200000">
                    <a:off x="752463" y="942770"/>
                    <a:ext cx="127798" cy="127797"/>
                  </a:xfrm>
                  <a:prstGeom prst="ellipse">
                    <a:avLst/>
                  </a:prstGeom>
                  <a:solidFill>
                    <a:sysClr val="windowText" lastClr="000000">
                      <a:lumMod val="65000"/>
                      <a:lumOff val="35000"/>
                    </a:sysClr>
                  </a:solidFill>
                  <a:ln w="12700" cap="flat" cmpd="sng" algn="ctr">
                    <a:noFill/>
                    <a:prstDash val="solid"/>
                    <a:miter lim="800000"/>
                  </a:ln>
                  <a:effectLst>
                    <a:innerShdw blurRad="12700" dist="12700" dir="13500000">
                      <a:prstClr val="black">
                        <a:alpha val="50000"/>
                      </a:prstClr>
                    </a:inn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华文中宋" panose="02010600040101010101" charset="-122"/>
                      <a:cs typeface="Arial" panose="020B0604020202020204"/>
                    </a:endParaRPr>
                  </a:p>
                </p:txBody>
              </p:sp>
              <p:sp>
                <p:nvSpPr>
                  <p:cNvPr id="42" name="椭圆 41"/>
                  <p:cNvSpPr/>
                  <p:nvPr>
                    <p:custDataLst>
                      <p:tags r:id="rId22"/>
                    </p:custDataLst>
                  </p:nvPr>
                </p:nvSpPr>
                <p:spPr>
                  <a:xfrm rot="16200000">
                    <a:off x="739363" y="727981"/>
                    <a:ext cx="156970" cy="155238"/>
                  </a:xfrm>
                  <a:prstGeom prst="ellipse">
                    <a:avLst/>
                  </a:prstGeom>
                  <a:gradFill>
                    <a:gsLst>
                      <a:gs pos="75000">
                        <a:sysClr val="window" lastClr="FFFFFF">
                          <a:lumMod val="95000"/>
                        </a:sysClr>
                      </a:gs>
                      <a:gs pos="55000">
                        <a:sysClr val="window" lastClr="FFFFFF">
                          <a:lumMod val="65000"/>
                        </a:sysClr>
                      </a:gs>
                      <a:gs pos="35000">
                        <a:sysClr val="window" lastClr="FFFFFF">
                          <a:lumMod val="95000"/>
                        </a:sysClr>
                      </a:gs>
                      <a:gs pos="17000">
                        <a:sysClr val="window" lastClr="FFFFFF">
                          <a:lumMod val="65000"/>
                        </a:sysClr>
                      </a:gs>
                      <a:gs pos="0">
                        <a:sysClr val="window" lastClr="FFFFFF"/>
                      </a:gs>
                      <a:gs pos="100000">
                        <a:sysClr val="window" lastClr="FFFFFF">
                          <a:lumMod val="65000"/>
                        </a:sysClr>
                      </a:gs>
                    </a:gsLst>
                    <a:lin ang="2700000" scaled="1"/>
                  </a:gradFill>
                  <a:ln w="12700" cap="flat" cmpd="sng" algn="ctr">
                    <a:noFill/>
                    <a:prstDash val="solid"/>
                    <a:miter lim="800000"/>
                  </a:ln>
                  <a:effectLst>
                    <a:outerShdw blurRad="12700" dist="12700" dir="2700000" algn="tl"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华文中宋" panose="02010600040101010101" charset="-122"/>
                      <a:cs typeface="Arial" panose="020B0604020202020204"/>
                    </a:endParaRPr>
                  </a:p>
                </p:txBody>
              </p:sp>
              <p:sp>
                <p:nvSpPr>
                  <p:cNvPr id="43" name="椭圆 42"/>
                  <p:cNvSpPr/>
                  <p:nvPr>
                    <p:custDataLst>
                      <p:tags r:id="rId23"/>
                    </p:custDataLst>
                  </p:nvPr>
                </p:nvSpPr>
                <p:spPr>
                  <a:xfrm rot="16200000">
                    <a:off x="752463" y="743063"/>
                    <a:ext cx="127798" cy="127797"/>
                  </a:xfrm>
                  <a:prstGeom prst="ellipse">
                    <a:avLst/>
                  </a:prstGeom>
                  <a:solidFill>
                    <a:sysClr val="windowText" lastClr="000000">
                      <a:lumMod val="65000"/>
                      <a:lumOff val="35000"/>
                    </a:sysClr>
                  </a:solidFill>
                  <a:ln w="12700" cap="flat" cmpd="sng" algn="ctr">
                    <a:noFill/>
                    <a:prstDash val="solid"/>
                    <a:miter lim="800000"/>
                  </a:ln>
                  <a:effectLst>
                    <a:innerShdw blurRad="12700" dist="12700" dir="13500000">
                      <a:prstClr val="black">
                        <a:alpha val="50000"/>
                      </a:prstClr>
                    </a:inn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华文中宋" panose="02010600040101010101" charset="-122"/>
                      <a:cs typeface="Arial" panose="020B0604020202020204"/>
                    </a:endParaRPr>
                  </a:p>
                </p:txBody>
              </p:sp>
              <p:sp>
                <p:nvSpPr>
                  <p:cNvPr id="44" name="圆角矩形 408"/>
                  <p:cNvSpPr/>
                  <p:nvPr>
                    <p:custDataLst>
                      <p:tags r:id="rId24"/>
                    </p:custDataLst>
                  </p:nvPr>
                </p:nvSpPr>
                <p:spPr>
                  <a:xfrm rot="16200000">
                    <a:off x="636543" y="859458"/>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4000">
                          <a:sysClr val="window" lastClr="FFFFFF">
                            <a:lumMod val="75000"/>
                          </a:sysClr>
                        </a:gs>
                        <a:gs pos="78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华文中宋" panose="02010600040101010101" charset="-122"/>
                      <a:cs typeface="Arial" panose="020B0604020202020204"/>
                    </a:endParaRPr>
                  </a:p>
                </p:txBody>
              </p:sp>
              <p:sp>
                <p:nvSpPr>
                  <p:cNvPr id="45" name="圆角矩形 409"/>
                  <p:cNvSpPr/>
                  <p:nvPr>
                    <p:custDataLst>
                      <p:tags r:id="rId25"/>
                    </p:custDataLst>
                  </p:nvPr>
                </p:nvSpPr>
                <p:spPr>
                  <a:xfrm rot="16200000">
                    <a:off x="636543" y="809416"/>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3000">
                          <a:sysClr val="window" lastClr="FFFFFF">
                            <a:lumMod val="75000"/>
                          </a:sysClr>
                        </a:gs>
                        <a:gs pos="79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华文中宋" panose="02010600040101010101" charset="-122"/>
                      <a:cs typeface="Arial" panose="020B0604020202020204"/>
                    </a:endParaRPr>
                  </a:p>
                </p:txBody>
              </p:sp>
              <p:sp>
                <p:nvSpPr>
                  <p:cNvPr id="46" name="圆角矩形 410"/>
                  <p:cNvSpPr/>
                  <p:nvPr>
                    <p:custDataLst>
                      <p:tags r:id="rId26"/>
                    </p:custDataLst>
                  </p:nvPr>
                </p:nvSpPr>
                <p:spPr>
                  <a:xfrm rot="16200000">
                    <a:off x="636543" y="655035"/>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4000">
                          <a:sysClr val="window" lastClr="FFFFFF">
                            <a:lumMod val="75000"/>
                          </a:sysClr>
                        </a:gs>
                        <a:gs pos="78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华文中宋" panose="02010600040101010101" charset="-122"/>
                      <a:cs typeface="Arial" panose="020B0604020202020204"/>
                    </a:endParaRPr>
                  </a:p>
                </p:txBody>
              </p:sp>
              <p:sp>
                <p:nvSpPr>
                  <p:cNvPr id="47" name="圆角矩形 411"/>
                  <p:cNvSpPr/>
                  <p:nvPr>
                    <p:custDataLst>
                      <p:tags r:id="rId27"/>
                    </p:custDataLst>
                  </p:nvPr>
                </p:nvSpPr>
                <p:spPr>
                  <a:xfrm rot="16200000">
                    <a:off x="636543" y="604992"/>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3000">
                          <a:sysClr val="window" lastClr="FFFFFF">
                            <a:lumMod val="75000"/>
                          </a:sysClr>
                        </a:gs>
                        <a:gs pos="79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华文中宋" panose="02010600040101010101" charset="-122"/>
                      <a:cs typeface="Arial" panose="020B0604020202020204"/>
                    </a:endParaRPr>
                  </a:p>
                </p:txBody>
              </p:sp>
            </p:grpSp>
          </p:grpSp>
        </p:grpSp>
        <p:sp>
          <p:nvSpPr>
            <p:cNvPr id="53266" name="TextBox 4"/>
            <p:cNvSpPr txBox="1"/>
            <p:nvPr>
              <p:custDataLst>
                <p:tags r:id="rId28"/>
              </p:custDataLst>
            </p:nvPr>
          </p:nvSpPr>
          <p:spPr>
            <a:xfrm>
              <a:off x="299" y="319"/>
              <a:ext cx="3170" cy="105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None/>
              </a:pPr>
              <a:r>
                <a:rPr lang="zh-CN" altLang="en-US" sz="3600" b="1" dirty="0">
                  <a:solidFill>
                    <a:srgbClr val="FFFFFF"/>
                  </a:solidFill>
                  <a:latin typeface="微软雅黑" panose="020B0503020204020204" pitchFamily="34" charset="-122"/>
                  <a:ea typeface="微软雅黑" panose="020B0503020204020204" pitchFamily="34" charset="-122"/>
                </a:rPr>
                <a:t>归纳</a:t>
              </a:r>
              <a:endParaRPr lang="zh-CN" altLang="en-US" sz="3600" b="1" dirty="0">
                <a:solidFill>
                  <a:srgbClr val="FFFFFF"/>
                </a:solidFill>
                <a:latin typeface="微软雅黑" panose="020B0503020204020204" pitchFamily="34" charset="-122"/>
                <a:ea typeface="微软雅黑" panose="020B0503020204020204" pitchFamily="34" charset="-122"/>
              </a:endParaRPr>
            </a:p>
          </p:txBody>
        </p:sp>
      </p:grpSp>
      <p:sp>
        <p:nvSpPr>
          <p:cNvPr id="61445" name="文本框 25607"/>
          <p:cNvSpPr txBox="1"/>
          <p:nvPr>
            <p:custDataLst>
              <p:tags r:id="rId29"/>
            </p:custDataLst>
          </p:nvPr>
        </p:nvSpPr>
        <p:spPr>
          <a:xfrm>
            <a:off x="2349500" y="32385"/>
            <a:ext cx="9841865" cy="1732915"/>
          </a:xfrm>
          <a:prstGeom prst="rect">
            <a:avLst/>
          </a:prstGeom>
          <a:solidFill>
            <a:srgbClr val="800000"/>
          </a:solid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ts val="3200"/>
              </a:lnSpc>
              <a:spcBef>
                <a:spcPts val="0"/>
              </a:spcBef>
              <a:buFontTx/>
              <a:buNone/>
            </a:pPr>
            <a:r>
              <a:rPr lang="zh-CN" altLang="en-US" b="1" dirty="0">
                <a:solidFill>
                  <a:srgbClr val="FFFFFF"/>
                </a:solidFill>
                <a:latin typeface="华文中宋" panose="02010600040101010101" charset="-122"/>
                <a:ea typeface="华文中宋" panose="02010600040101010101" charset="-122"/>
              </a:rPr>
              <a:t>二、爱的碰撞</a:t>
            </a:r>
            <a:endParaRPr lang="en-US" altLang="zh-CN" b="1" dirty="0">
              <a:solidFill>
                <a:srgbClr val="FFFFFF"/>
              </a:solidFill>
              <a:latin typeface="华文中宋" panose="02010600040101010101" charset="-122"/>
              <a:ea typeface="华文中宋" panose="02010600040101010101" charset="-122"/>
            </a:endParaRPr>
          </a:p>
          <a:p>
            <a:pPr marL="0" lvl="0" indent="0">
              <a:lnSpc>
                <a:spcPts val="3200"/>
              </a:lnSpc>
              <a:spcBef>
                <a:spcPts val="0"/>
              </a:spcBef>
              <a:buFontTx/>
              <a:buNone/>
            </a:pPr>
            <a:r>
              <a:rPr lang="en-US" altLang="zh-CN" b="1" dirty="0">
                <a:solidFill>
                  <a:srgbClr val="FFFFFF"/>
                </a:solidFill>
                <a:latin typeface="华文中宋" panose="02010600040101010101" charset="-122"/>
                <a:ea typeface="华文中宋" panose="02010600040101010101" charset="-122"/>
              </a:rPr>
              <a:t>1</a:t>
            </a:r>
            <a:r>
              <a:rPr lang="zh-CN" altLang="en-US" b="1" dirty="0">
                <a:solidFill>
                  <a:srgbClr val="FFFFFF"/>
                </a:solidFill>
                <a:latin typeface="华文中宋" panose="02010600040101010101" charset="-122"/>
                <a:ea typeface="华文中宋" panose="02010600040101010101" charset="-122"/>
              </a:rPr>
              <a:t>、产生爱的碰撞</a:t>
            </a:r>
            <a:r>
              <a:rPr lang="en-US" altLang="zh-CN" b="1" dirty="0">
                <a:solidFill>
                  <a:srgbClr val="FFFFFF"/>
                </a:solidFill>
                <a:latin typeface="华文中宋" panose="02010600040101010101" charset="-122"/>
                <a:ea typeface="华文中宋" panose="02010600040101010101" charset="-122"/>
              </a:rPr>
              <a:t>/</a:t>
            </a:r>
            <a:r>
              <a:rPr lang="zh-CN" altLang="en-US" b="1" dirty="0">
                <a:solidFill>
                  <a:srgbClr val="FFFFFF"/>
                </a:solidFill>
                <a:latin typeface="华文中宋" panose="02010600040101010101" charset="-122"/>
                <a:ea typeface="华文中宋" panose="02010600040101010101" charset="-122"/>
              </a:rPr>
              <a:t>亲子冲突的原因</a:t>
            </a:r>
            <a:endParaRPr lang="zh-CN" altLang="en-US" b="1" dirty="0">
              <a:solidFill>
                <a:srgbClr val="FFFFFF"/>
              </a:solidFill>
              <a:latin typeface="华文中宋" panose="02010600040101010101" charset="-122"/>
              <a:ea typeface="华文中宋" panose="02010600040101010101" charset="-122"/>
            </a:endParaRPr>
          </a:p>
          <a:p>
            <a:pPr marL="0" lvl="0" indent="0">
              <a:lnSpc>
                <a:spcPts val="3200"/>
              </a:lnSpc>
              <a:spcBef>
                <a:spcPts val="0"/>
              </a:spcBef>
              <a:buFontTx/>
              <a:buNone/>
            </a:pPr>
            <a:r>
              <a:rPr lang="en-US" altLang="zh-CN" b="1" dirty="0">
                <a:solidFill>
                  <a:srgbClr val="FFFFFF"/>
                </a:solidFill>
                <a:latin typeface="华文中宋" panose="02010600040101010101" charset="-122"/>
                <a:ea typeface="华文中宋" panose="02010600040101010101" charset="-122"/>
              </a:rPr>
              <a:t>2</a:t>
            </a:r>
            <a:r>
              <a:rPr lang="zh-CN" altLang="en-US" b="1" dirty="0">
                <a:solidFill>
                  <a:srgbClr val="FFFFFF"/>
                </a:solidFill>
                <a:latin typeface="华文中宋" panose="02010600040101010101" charset="-122"/>
                <a:ea typeface="华文中宋" panose="02010600040101010101" charset="-122"/>
              </a:rPr>
              <a:t>、</a:t>
            </a:r>
            <a:r>
              <a:rPr lang="zh-CN" altLang="en-US" b="1" dirty="0">
                <a:solidFill>
                  <a:srgbClr val="FFFFFF"/>
                </a:solidFill>
                <a:latin typeface="华文中宋" panose="02010600040101010101" charset="-122"/>
                <a:ea typeface="华文中宋" panose="02010600040101010101" charset="-122"/>
                <a:sym typeface="+mn-ea"/>
              </a:rPr>
              <a:t>亲子冲突的危害（不良影响）？</a:t>
            </a:r>
            <a:endParaRPr lang="en-US" altLang="zh-CN" b="1" dirty="0">
              <a:solidFill>
                <a:srgbClr val="FFFFFF"/>
              </a:solidFill>
              <a:latin typeface="华文中宋" panose="02010600040101010101" charset="-122"/>
              <a:ea typeface="华文中宋" panose="02010600040101010101" charset="-122"/>
            </a:endParaRPr>
          </a:p>
          <a:p>
            <a:pPr marL="0" lvl="0" indent="0">
              <a:lnSpc>
                <a:spcPts val="3200"/>
              </a:lnSpc>
              <a:spcBef>
                <a:spcPts val="0"/>
              </a:spcBef>
              <a:buFontTx/>
              <a:buNone/>
            </a:pPr>
            <a:r>
              <a:rPr lang="en-US" altLang="zh-CN" b="1" dirty="0">
                <a:solidFill>
                  <a:srgbClr val="FFFFFF"/>
                </a:solidFill>
                <a:latin typeface="华文中宋" panose="02010600040101010101" charset="-122"/>
                <a:ea typeface="华文中宋" panose="02010600040101010101" charset="-122"/>
              </a:rPr>
              <a:t>3</a:t>
            </a:r>
            <a:r>
              <a:rPr lang="zh-CN" altLang="en-US" b="1" dirty="0">
                <a:solidFill>
                  <a:srgbClr val="FFFFFF"/>
                </a:solidFill>
                <a:latin typeface="华文中宋" panose="02010600040101010101" charset="-122"/>
                <a:ea typeface="华文中宋" panose="02010600040101010101" charset="-122"/>
              </a:rPr>
              <a:t>、如何化解亲子冲突</a:t>
            </a:r>
            <a:endParaRPr lang="zh-CN" altLang="en-US" b="1" dirty="0">
              <a:solidFill>
                <a:srgbClr val="FFFFFF"/>
              </a:solidFill>
              <a:latin typeface="华文中宋" panose="02010600040101010101" charset="-122"/>
              <a:ea typeface="华文中宋"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anim calcmode="lin" valueType="num">
                                      <p:cBhvr>
                                        <p:cTn id="20" dur="1000" fill="hold"/>
                                        <p:tgtEl>
                                          <p:spTgt spid="28"/>
                                        </p:tgtEl>
                                        <p:attrNameLst>
                                          <p:attrName>ppt_x</p:attrName>
                                        </p:attrNameLst>
                                      </p:cBhvr>
                                      <p:tavLst>
                                        <p:tav tm="0">
                                          <p:val>
                                            <p:strVal val="#ppt_x"/>
                                          </p:val>
                                        </p:tav>
                                        <p:tav tm="100000">
                                          <p:val>
                                            <p:strVal val="#ppt_x"/>
                                          </p:val>
                                        </p:tav>
                                      </p:tavLst>
                                    </p:anim>
                                    <p:anim calcmode="lin" valueType="num">
                                      <p:cBhvr>
                                        <p:cTn id="21" dur="1000" fill="hold"/>
                                        <p:tgtEl>
                                          <p:spTgt spid="2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1000"/>
                                        <p:tgtEl>
                                          <p:spTgt spid="32"/>
                                        </p:tgtEl>
                                      </p:cBhvr>
                                    </p:animEffect>
                                    <p:anim calcmode="lin" valueType="num">
                                      <p:cBhvr>
                                        <p:cTn id="30" dur="1000" fill="hold"/>
                                        <p:tgtEl>
                                          <p:spTgt spid="32"/>
                                        </p:tgtEl>
                                        <p:attrNameLst>
                                          <p:attrName>ppt_x</p:attrName>
                                        </p:attrNameLst>
                                      </p:cBhvr>
                                      <p:tavLst>
                                        <p:tav tm="0">
                                          <p:val>
                                            <p:strVal val="#ppt_x"/>
                                          </p:val>
                                        </p:tav>
                                        <p:tav tm="100000">
                                          <p:val>
                                            <p:strVal val="#ppt_x"/>
                                          </p:val>
                                        </p:tav>
                                      </p:tavLst>
                                    </p:anim>
                                    <p:anim calcmode="lin" valueType="num">
                                      <p:cBhvr>
                                        <p:cTn id="31"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1000"/>
                                        <p:tgtEl>
                                          <p:spTgt spid="29"/>
                                        </p:tgtEl>
                                      </p:cBhvr>
                                    </p:animEffect>
                                    <p:anim calcmode="lin" valueType="num">
                                      <p:cBhvr>
                                        <p:cTn id="37" dur="1000" fill="hold"/>
                                        <p:tgtEl>
                                          <p:spTgt spid="29"/>
                                        </p:tgtEl>
                                        <p:attrNameLst>
                                          <p:attrName>ppt_x</p:attrName>
                                        </p:attrNameLst>
                                      </p:cBhvr>
                                      <p:tavLst>
                                        <p:tav tm="0">
                                          <p:val>
                                            <p:strVal val="#ppt_x"/>
                                          </p:val>
                                        </p:tav>
                                        <p:tav tm="100000">
                                          <p:val>
                                            <p:strVal val="#ppt_x"/>
                                          </p:val>
                                        </p:tav>
                                      </p:tavLst>
                                    </p:anim>
                                    <p:anim calcmode="lin" valueType="num">
                                      <p:cBhvr>
                                        <p:cTn id="38" dur="1000" fill="hold"/>
                                        <p:tgtEl>
                                          <p:spTgt spid="29"/>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1000"/>
                                        <p:tgtEl>
                                          <p:spTgt spid="25"/>
                                        </p:tgtEl>
                                      </p:cBhvr>
                                    </p:animEffect>
                                    <p:anim calcmode="lin" valueType="num">
                                      <p:cBhvr>
                                        <p:cTn id="42" dur="1000" fill="hold"/>
                                        <p:tgtEl>
                                          <p:spTgt spid="25"/>
                                        </p:tgtEl>
                                        <p:attrNameLst>
                                          <p:attrName>ppt_x</p:attrName>
                                        </p:attrNameLst>
                                      </p:cBhvr>
                                      <p:tavLst>
                                        <p:tav tm="0">
                                          <p:val>
                                            <p:strVal val="#ppt_x"/>
                                          </p:val>
                                        </p:tav>
                                        <p:tav tm="100000">
                                          <p:val>
                                            <p:strVal val="#ppt_x"/>
                                          </p:val>
                                        </p:tav>
                                      </p:tavLst>
                                    </p:anim>
                                    <p:anim calcmode="lin" valueType="num">
                                      <p:cBhvr>
                                        <p:cTn id="43" dur="1000" fill="hold"/>
                                        <p:tgtEl>
                                          <p:spTgt spid="25"/>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1000"/>
                                        <p:tgtEl>
                                          <p:spTgt spid="33"/>
                                        </p:tgtEl>
                                      </p:cBhvr>
                                    </p:animEffect>
                                    <p:anim calcmode="lin" valueType="num">
                                      <p:cBhvr>
                                        <p:cTn id="47" dur="1000" fill="hold"/>
                                        <p:tgtEl>
                                          <p:spTgt spid="33"/>
                                        </p:tgtEl>
                                        <p:attrNameLst>
                                          <p:attrName>ppt_x</p:attrName>
                                        </p:attrNameLst>
                                      </p:cBhvr>
                                      <p:tavLst>
                                        <p:tav tm="0">
                                          <p:val>
                                            <p:strVal val="#ppt_x"/>
                                          </p:val>
                                        </p:tav>
                                        <p:tav tm="100000">
                                          <p:val>
                                            <p:strVal val="#ppt_x"/>
                                          </p:val>
                                        </p:tav>
                                      </p:tavLst>
                                    </p:anim>
                                    <p:anim calcmode="lin" valueType="num">
                                      <p:cBhvr>
                                        <p:cTn id="48" dur="1000" fill="hold"/>
                                        <p:tgtEl>
                                          <p:spTgt spid="33"/>
                                        </p:tgtEl>
                                        <p:attrNameLst>
                                          <p:attrName>ppt_y</p:attrName>
                                        </p:attrNameLst>
                                      </p:cBhvr>
                                      <p:tavLst>
                                        <p:tav tm="0">
                                          <p:val>
                                            <p:strVal val="#ppt_y+.1"/>
                                          </p:val>
                                        </p:tav>
                                        <p:tav tm="100000">
                                          <p:val>
                                            <p:strVal val="#ppt_y"/>
                                          </p:val>
                                        </p:tav>
                                      </p:tavLst>
                                    </p:anim>
                                  </p:childTnLst>
                                </p:cTn>
                              </p:par>
                              <p:par>
                                <p:cTn id="49" presetID="20" presetClass="entr" presetSubtype="0" fill="hold" grpId="0" nodeType="withEffect">
                                  <p:stCondLst>
                                    <p:cond delay="0"/>
                                  </p:stCondLst>
                                  <p:childTnLst>
                                    <p:set>
                                      <p:cBhvr>
                                        <p:cTn id="50" dur="1" fill="hold">
                                          <p:stCondLst>
                                            <p:cond delay="0"/>
                                          </p:stCondLst>
                                        </p:cTn>
                                        <p:tgtEl>
                                          <p:spTgt spid="61445"/>
                                        </p:tgtEl>
                                        <p:attrNameLst>
                                          <p:attrName>style.visibility</p:attrName>
                                        </p:attrNameLst>
                                      </p:cBhvr>
                                      <p:to>
                                        <p:strVal val="visible"/>
                                      </p:to>
                                    </p:set>
                                    <p:animEffect transition="in" filter="wedge">
                                      <p:cBhvr>
                                        <p:cTn id="51" dur="2000"/>
                                        <p:tgtEl>
                                          <p:spTgt spid="614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2" grpId="0" bldLvl="0" animBg="1"/>
      <p:bldP spid="25" grpId="0" bldLvl="0" animBg="1"/>
      <p:bldP spid="31" grpId="0"/>
      <p:bldP spid="32" grpId="0"/>
      <p:bldP spid="33" grpId="0"/>
      <p:bldP spid="6144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t="36184"/>
          <a:stretch>
            <a:fillRect/>
          </a:stretch>
        </p:blipFill>
        <p:spPr>
          <a:xfrm>
            <a:off x="0" y="2991701"/>
            <a:ext cx="12192000" cy="3890211"/>
          </a:xfrm>
          <a:prstGeom prst="rect">
            <a:avLst/>
          </a:prstGeom>
        </p:spPr>
      </p:pic>
      <p:pic>
        <p:nvPicPr>
          <p:cNvPr id="5" name="图片 4"/>
          <p:cNvPicPr>
            <a:picLocks noChangeAspect="1"/>
          </p:cNvPicPr>
          <p:nvPr>
            <p:custDataLst>
              <p:tags r:id="rId3"/>
            </p:custDataLst>
          </p:nvPr>
        </p:nvPicPr>
        <p:blipFill>
          <a:blip r:embed="rId4">
            <a:extLst>
              <a:ext uri="{28A0092B-C50C-407E-A947-70E740481C1C}">
                <a14:useLocalDpi xmlns:a14="http://schemas.microsoft.com/office/drawing/2010/main" val="0"/>
              </a:ext>
            </a:extLst>
          </a:blip>
          <a:srcRect l="49573" t="29534" r="3509" b="57419"/>
          <a:stretch>
            <a:fillRect/>
          </a:stretch>
        </p:blipFill>
        <p:spPr>
          <a:xfrm>
            <a:off x="9085580" y="3764280"/>
            <a:ext cx="2105660" cy="1742440"/>
          </a:xfrm>
          <a:prstGeom prst="rect">
            <a:avLst/>
          </a:prstGeom>
        </p:spPr>
      </p:pic>
      <p:pic>
        <p:nvPicPr>
          <p:cNvPr id="6" name="图片 5"/>
          <p:cNvPicPr>
            <a:picLocks noChangeAspect="1"/>
          </p:cNvPicPr>
          <p:nvPr>
            <p:custDataLst>
              <p:tags r:id="rId5"/>
            </p:custDataLst>
          </p:nvPr>
        </p:nvPicPr>
        <p:blipFill>
          <a:blip r:embed="rId4">
            <a:extLst>
              <a:ext uri="{28A0092B-C50C-407E-A947-70E740481C1C}">
                <a14:useLocalDpi xmlns:a14="http://schemas.microsoft.com/office/drawing/2010/main" val="0"/>
              </a:ext>
            </a:extLst>
          </a:blip>
          <a:srcRect l="161" t="16152" r="50872" b="70801"/>
          <a:stretch>
            <a:fillRect/>
          </a:stretch>
        </p:blipFill>
        <p:spPr>
          <a:xfrm>
            <a:off x="13704" y="3343636"/>
            <a:ext cx="4463845" cy="3538276"/>
          </a:xfrm>
          <a:prstGeom prst="rect">
            <a:avLst/>
          </a:prstGeom>
        </p:spPr>
      </p:pic>
      <p:pic>
        <p:nvPicPr>
          <p:cNvPr id="7" name="图片 6"/>
          <p:cNvPicPr>
            <a:picLocks noChangeAspect="1"/>
          </p:cNvPicPr>
          <p:nvPr>
            <p:custDataLst>
              <p:tags r:id="rId6"/>
            </p:custDataLst>
          </p:nvPr>
        </p:nvPicPr>
        <p:blipFill>
          <a:blip r:embed="rId4">
            <a:extLst>
              <a:ext uri="{28A0092B-C50C-407E-A947-70E740481C1C}">
                <a14:useLocalDpi xmlns:a14="http://schemas.microsoft.com/office/drawing/2010/main" val="0"/>
              </a:ext>
            </a:extLst>
          </a:blip>
          <a:srcRect l="52995" t="97" r="125" b="90865"/>
          <a:stretch>
            <a:fillRect/>
          </a:stretch>
        </p:blipFill>
        <p:spPr>
          <a:xfrm>
            <a:off x="8660130" y="0"/>
            <a:ext cx="3531870" cy="2023110"/>
          </a:xfrm>
          <a:prstGeom prst="rect">
            <a:avLst/>
          </a:prstGeom>
        </p:spPr>
      </p:pic>
      <p:pic>
        <p:nvPicPr>
          <p:cNvPr id="12" name="图片 11"/>
          <p:cNvPicPr>
            <a:picLocks noChangeAspect="1"/>
          </p:cNvPicPr>
          <p:nvPr>
            <p:custDataLst>
              <p:tags r:id="rId7"/>
            </p:custDataLst>
          </p:nvPr>
        </p:nvPicPr>
        <p:blipFill>
          <a:blip r:embed="rId8">
            <a:extLst>
              <a:ext uri="{28A0092B-C50C-407E-A947-70E740481C1C}">
                <a14:useLocalDpi xmlns:a14="http://schemas.microsoft.com/office/drawing/2010/main" val="0"/>
              </a:ext>
            </a:extLst>
          </a:blip>
          <a:srcRect l="21316" t="21579" r="20855"/>
          <a:stretch>
            <a:fillRect/>
          </a:stretch>
        </p:blipFill>
        <p:spPr>
          <a:xfrm>
            <a:off x="4400550" y="4202078"/>
            <a:ext cx="3917038" cy="2655921"/>
          </a:xfrm>
          <a:prstGeom prst="rect">
            <a:avLst/>
          </a:prstGeom>
        </p:spPr>
      </p:pic>
      <p:pic>
        <p:nvPicPr>
          <p:cNvPr id="8" name="图片 7"/>
          <p:cNvPicPr>
            <a:picLocks noChangeAspect="1"/>
          </p:cNvPicPr>
          <p:nvPr>
            <p:custDataLst>
              <p:tags r:id="rId9"/>
            </p:custDataLst>
          </p:nvPr>
        </p:nvPicPr>
        <p:blipFill>
          <a:blip r:embed="rId4">
            <a:extLst>
              <a:ext uri="{28A0092B-C50C-407E-A947-70E740481C1C}">
                <a14:useLocalDpi xmlns:a14="http://schemas.microsoft.com/office/drawing/2010/main" val="0"/>
              </a:ext>
            </a:extLst>
          </a:blip>
          <a:srcRect l="246" t="8499" r="-183" b="84888"/>
          <a:stretch>
            <a:fillRect/>
          </a:stretch>
        </p:blipFill>
        <p:spPr>
          <a:xfrm>
            <a:off x="52635" y="4484685"/>
            <a:ext cx="12192000" cy="2397227"/>
          </a:xfrm>
          <a:prstGeom prst="rect">
            <a:avLst/>
          </a:prstGeom>
        </p:spPr>
      </p:pic>
      <p:pic>
        <p:nvPicPr>
          <p:cNvPr id="24" name="图形 23"/>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9085552" y="759934"/>
            <a:ext cx="714375" cy="1352550"/>
          </a:xfrm>
          <a:prstGeom prst="rect">
            <a:avLst/>
          </a:prstGeom>
        </p:spPr>
      </p:pic>
      <p:pic>
        <p:nvPicPr>
          <p:cNvPr id="26" name="图片 25"/>
          <p:cNvPicPr>
            <a:picLocks noChangeAspect="1"/>
          </p:cNvPicPr>
          <p:nvPr>
            <p:custDataLst>
              <p:tags r:id="rId13"/>
            </p:custDataLst>
          </p:nvPr>
        </p:nvPicPr>
        <p:blipFill>
          <a:blip r:embed="rId4">
            <a:extLst>
              <a:ext uri="{28A0092B-C50C-407E-A947-70E740481C1C}">
                <a14:useLocalDpi xmlns:a14="http://schemas.microsoft.com/office/drawing/2010/main" val="0"/>
              </a:ext>
            </a:extLst>
          </a:blip>
          <a:srcRect l="49573" t="29534" r="3509" b="57419"/>
          <a:stretch>
            <a:fillRect/>
          </a:stretch>
        </p:blipFill>
        <p:spPr>
          <a:xfrm>
            <a:off x="52705" y="1541780"/>
            <a:ext cx="1751965" cy="1449705"/>
          </a:xfrm>
          <a:prstGeom prst="rect">
            <a:avLst/>
          </a:prstGeom>
        </p:spPr>
      </p:pic>
      <p:pic>
        <p:nvPicPr>
          <p:cNvPr id="13" name="图片 12"/>
          <p:cNvPicPr>
            <a:picLocks noChangeAspect="1"/>
          </p:cNvPicPr>
          <p:nvPr>
            <p:custDataLst>
              <p:tags r:id="rId14"/>
            </p:custDataLst>
          </p:nvPr>
        </p:nvPicPr>
        <p:blipFill>
          <a:blip r:embed="rId15">
            <a:extLst>
              <a:ext uri="{28A0092B-C50C-407E-A947-70E740481C1C}">
                <a14:useLocalDpi xmlns:a14="http://schemas.microsoft.com/office/drawing/2010/main" val="0"/>
              </a:ext>
            </a:extLst>
          </a:blip>
          <a:srcRect l="2777" t="43371" r="76590" b="11315"/>
          <a:stretch>
            <a:fillRect/>
          </a:stretch>
        </p:blipFill>
        <p:spPr>
          <a:xfrm>
            <a:off x="988285" y="1405719"/>
            <a:ext cx="1697337" cy="1461560"/>
          </a:xfrm>
          <a:prstGeom prst="rect">
            <a:avLst/>
          </a:prstGeom>
        </p:spPr>
      </p:pic>
      <p:pic>
        <p:nvPicPr>
          <p:cNvPr id="27" name="图片 26"/>
          <p:cNvPicPr>
            <a:picLocks noChangeAspect="1"/>
          </p:cNvPicPr>
          <p:nvPr>
            <p:custDataLst>
              <p:tags r:id="rId16"/>
            </p:custDataLst>
          </p:nvPr>
        </p:nvPicPr>
        <p:blipFill>
          <a:blip r:embed="rId15">
            <a:extLst>
              <a:ext uri="{28A0092B-C50C-407E-A947-70E740481C1C}">
                <a14:useLocalDpi xmlns:a14="http://schemas.microsoft.com/office/drawing/2010/main" val="0"/>
              </a:ext>
            </a:extLst>
          </a:blip>
          <a:srcRect l="66887" t="3149" r="4517" b="8184"/>
          <a:stretch>
            <a:fillRect/>
          </a:stretch>
        </p:blipFill>
        <p:spPr>
          <a:xfrm>
            <a:off x="10151098" y="2112435"/>
            <a:ext cx="2352368" cy="2859846"/>
          </a:xfrm>
          <a:prstGeom prst="rect">
            <a:avLst/>
          </a:prstGeom>
        </p:spPr>
      </p:pic>
      <p:pic>
        <p:nvPicPr>
          <p:cNvPr id="2" name="图片 1"/>
          <p:cNvPicPr>
            <a:picLocks noChangeAspect="1"/>
          </p:cNvPicPr>
          <p:nvPr>
            <p:custDataLst>
              <p:tags r:id="rId17"/>
            </p:custDataLst>
          </p:nvPr>
        </p:nvPicPr>
        <p:blipFill>
          <a:blip r:embed="rId18"/>
          <a:stretch>
            <a:fillRect/>
          </a:stretch>
        </p:blipFill>
        <p:spPr>
          <a:xfrm>
            <a:off x="2417445" y="1697990"/>
            <a:ext cx="8554085" cy="1450975"/>
          </a:xfrm>
          <a:prstGeom prst="rect">
            <a:avLst/>
          </a:prstGeom>
        </p:spPr>
      </p:pic>
      <p:sp>
        <p:nvSpPr>
          <p:cNvPr id="3" name="矩形 2"/>
          <p:cNvSpPr/>
          <p:nvPr>
            <p:custDataLst>
              <p:tags r:id="rId19"/>
            </p:custDataLst>
          </p:nvPr>
        </p:nvSpPr>
        <p:spPr>
          <a:xfrm>
            <a:off x="2997518" y="683260"/>
            <a:ext cx="6196965" cy="1014730"/>
          </a:xfrm>
          <a:prstGeom prst="rect">
            <a:avLst/>
          </a:prstGeom>
          <a:noFill/>
          <a:ln>
            <a:noFill/>
          </a:ln>
        </p:spPr>
        <p:txBody>
          <a:bodyPr wrap="none" rtlCol="0" anchor="t">
            <a:spAutoFit/>
          </a:bodyPr>
          <a:lstStyle/>
          <a:p>
            <a:pPr algn="ctr"/>
            <a:r>
              <a:rPr lang="zh-CN" altLang="en-US" sz="6000" b="1">
                <a:solidFill>
                  <a:srgbClr val="D4695A"/>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第七课</a:t>
            </a:r>
            <a:r>
              <a:rPr lang="en-US" altLang="zh-CN" sz="6000" b="1">
                <a:solidFill>
                  <a:srgbClr val="D4695A"/>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6000" b="1">
                <a:solidFill>
                  <a:srgbClr val="D4695A"/>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亲情之爱</a:t>
            </a:r>
            <a:endParaRPr lang="zh-CN" altLang="en-US" sz="6000" b="1">
              <a:solidFill>
                <a:srgbClr val="D4695A"/>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par>
                          <p:cTn id="20" fill="hold">
                            <p:stCondLst>
                              <p:cond delay="500"/>
                            </p:stCondLst>
                            <p:childTnLst>
                              <p:par>
                                <p:cTn id="21" presetID="53" presetClass="entr" presetSubtype="16"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par>
                                <p:cTn id="26" presetID="47" presetClass="entr" presetSubtype="0"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par>
                                <p:cTn id="31" presetID="16" presetClass="entr" presetSubtype="21" fill="hold" grpId="0" nodeType="with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barn(inVertical)">
                                      <p:cBhvr>
                                        <p:cTn id="33" dur="500"/>
                                        <p:tgtEl>
                                          <p:spTgt spid="3"/>
                                        </p:tgtEl>
                                      </p:cBhvr>
                                    </p:animEffect>
                                  </p:childTnLst>
                                </p:cTn>
                              </p:par>
                              <p:par>
                                <p:cTn id="34" presetID="2" presetClass="entr" presetSubtype="3" fill="hold"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2000" fill="hold"/>
                                        <p:tgtEl>
                                          <p:spTgt spid="24"/>
                                        </p:tgtEl>
                                        <p:attrNameLst>
                                          <p:attrName>ppt_x</p:attrName>
                                        </p:attrNameLst>
                                      </p:cBhvr>
                                      <p:tavLst>
                                        <p:tav tm="0">
                                          <p:val>
                                            <p:strVal val="1+#ppt_w/2"/>
                                          </p:val>
                                        </p:tav>
                                        <p:tav tm="100000">
                                          <p:val>
                                            <p:strVal val="#ppt_x"/>
                                          </p:val>
                                        </p:tav>
                                      </p:tavLst>
                                    </p:anim>
                                    <p:anim calcmode="lin" valueType="num">
                                      <p:cBhvr additive="base">
                                        <p:cTn id="37" dur="2000" fill="hold"/>
                                        <p:tgtEl>
                                          <p:spTgt spid="24"/>
                                        </p:tgtEl>
                                        <p:attrNameLst>
                                          <p:attrName>ppt_y</p:attrName>
                                        </p:attrNameLst>
                                      </p:cBhvr>
                                      <p:tavLst>
                                        <p:tav tm="0">
                                          <p:val>
                                            <p:strVal val="0-#ppt_h/2"/>
                                          </p:val>
                                        </p:tav>
                                        <p:tav tm="100000">
                                          <p:val>
                                            <p:strVal val="#ppt_y"/>
                                          </p:val>
                                        </p:tav>
                                      </p:tavLst>
                                    </p:anim>
                                  </p:childTnLst>
                                </p:cTn>
                              </p:par>
                            </p:childTnLst>
                          </p:cTn>
                        </p:par>
                        <p:par>
                          <p:cTn id="38" fill="hold">
                            <p:stCondLst>
                              <p:cond delay="1000"/>
                            </p:stCondLst>
                            <p:childTnLst>
                              <p:par>
                                <p:cTn id="39" presetID="2" presetClass="entr" presetSubtype="4" fill="hold" nodeType="after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additive="base">
                                        <p:cTn id="41" dur="500" fill="hold"/>
                                        <p:tgtEl>
                                          <p:spTgt spid="2"/>
                                        </p:tgtEl>
                                        <p:attrNameLst>
                                          <p:attrName>ppt_x</p:attrName>
                                        </p:attrNameLst>
                                      </p:cBhvr>
                                      <p:tavLst>
                                        <p:tav tm="0">
                                          <p:val>
                                            <p:strVal val="#ppt_x"/>
                                          </p:val>
                                        </p:tav>
                                        <p:tav tm="100000">
                                          <p:val>
                                            <p:strVal val="#ppt_x"/>
                                          </p:val>
                                        </p:tav>
                                      </p:tavLst>
                                    </p:anim>
                                    <p:anim calcmode="lin" valueType="num">
                                      <p:cBhvr additive="base">
                                        <p:cTn id="42" dur="500" fill="hold"/>
                                        <p:tgtEl>
                                          <p:spTgt spid="2"/>
                                        </p:tgtEl>
                                        <p:attrNameLst>
                                          <p:attrName>ppt_y</p:attrName>
                                        </p:attrNameLst>
                                      </p:cBhvr>
                                      <p:tavLst>
                                        <p:tav tm="0">
                                          <p:val>
                                            <p:strVal val="1+#ppt_h/2"/>
                                          </p:val>
                                        </p:tav>
                                        <p:tav tm="100000">
                                          <p:val>
                                            <p:strVal val="#ppt_y"/>
                                          </p:val>
                                        </p:tav>
                                      </p:tavLst>
                                    </p:anim>
                                  </p:childTnLst>
                                </p:cTn>
                              </p:par>
                              <p:par>
                                <p:cTn id="43" presetID="53" presetClass="entr" presetSubtype="16" fill="hold" nodeType="with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p:cTn id="45" dur="500" fill="hold"/>
                                        <p:tgtEl>
                                          <p:spTgt spid="26"/>
                                        </p:tgtEl>
                                        <p:attrNameLst>
                                          <p:attrName>ppt_w</p:attrName>
                                        </p:attrNameLst>
                                      </p:cBhvr>
                                      <p:tavLst>
                                        <p:tav tm="0">
                                          <p:val>
                                            <p:fltVal val="0"/>
                                          </p:val>
                                        </p:tav>
                                        <p:tav tm="100000">
                                          <p:val>
                                            <p:strVal val="#ppt_w"/>
                                          </p:val>
                                        </p:tav>
                                      </p:tavLst>
                                    </p:anim>
                                    <p:anim calcmode="lin" valueType="num">
                                      <p:cBhvr>
                                        <p:cTn id="46" dur="500" fill="hold"/>
                                        <p:tgtEl>
                                          <p:spTgt spid="26"/>
                                        </p:tgtEl>
                                        <p:attrNameLst>
                                          <p:attrName>ppt_h</p:attrName>
                                        </p:attrNameLst>
                                      </p:cBhvr>
                                      <p:tavLst>
                                        <p:tav tm="0">
                                          <p:val>
                                            <p:fltVal val="0"/>
                                          </p:val>
                                        </p:tav>
                                        <p:tav tm="100000">
                                          <p:val>
                                            <p:strVal val="#ppt_h"/>
                                          </p:val>
                                        </p:tav>
                                      </p:tavLst>
                                    </p:anim>
                                    <p:animEffect transition="in" filter="fade">
                                      <p:cBhvr>
                                        <p:cTn id="47" dur="500"/>
                                        <p:tgtEl>
                                          <p:spTgt spid="26"/>
                                        </p:tgtEl>
                                      </p:cBhvr>
                                    </p:animEffect>
                                  </p:childTnLst>
                                </p:cTn>
                              </p:par>
                              <p:par>
                                <p:cTn id="48" presetID="47" presetClass="entr" presetSubtype="0" fill="hold" nodeType="with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1000"/>
                                        <p:tgtEl>
                                          <p:spTgt spid="27"/>
                                        </p:tgtEl>
                                      </p:cBhvr>
                                    </p:animEffect>
                                    <p:anim calcmode="lin" valueType="num">
                                      <p:cBhvr>
                                        <p:cTn id="51" dur="1000" fill="hold"/>
                                        <p:tgtEl>
                                          <p:spTgt spid="27"/>
                                        </p:tgtEl>
                                        <p:attrNameLst>
                                          <p:attrName>ppt_x</p:attrName>
                                        </p:attrNameLst>
                                      </p:cBhvr>
                                      <p:tavLst>
                                        <p:tav tm="0">
                                          <p:val>
                                            <p:strVal val="#ppt_x"/>
                                          </p:val>
                                        </p:tav>
                                        <p:tav tm="100000">
                                          <p:val>
                                            <p:strVal val="#ppt_x"/>
                                          </p:val>
                                        </p:tav>
                                      </p:tavLst>
                                    </p:anim>
                                    <p:anim calcmode="lin" valueType="num">
                                      <p:cBhvr>
                                        <p:cTn id="52"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1656715" y="108585"/>
            <a:ext cx="8910320" cy="829945"/>
          </a:xfrm>
          <a:prstGeom prst="rect">
            <a:avLst/>
          </a:prstGeom>
          <a:noFill/>
        </p:spPr>
        <p:txBody>
          <a:bodyPr wrap="square" rtlCol="0" anchor="t">
            <a:spAutoFit/>
          </a:bodyPr>
          <a:lstStyle/>
          <a:p>
            <a:pPr>
              <a:lnSpc>
                <a:spcPct val="120000"/>
              </a:lnSpc>
              <a:spcBef>
                <a:spcPct val="0"/>
              </a:spcBef>
              <a:spcAft>
                <a:spcPct val="0"/>
              </a:spcAft>
            </a:pPr>
            <a:r>
              <a:rPr lang="zh-CN" sz="4000" b="1" ker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rPr>
              <a:t>活动三：爱的表达</a:t>
            </a:r>
            <a:endParaRPr lang="en-US" altLang="zh-CN" sz="4000" b="1" ker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endParaRPr>
          </a:p>
        </p:txBody>
      </p:sp>
      <p:pic>
        <p:nvPicPr>
          <p:cNvPr id="71684" name="图片 108"/>
          <p:cNvPicPr>
            <a:picLocks noChangeAspect="1"/>
          </p:cNvPicPr>
          <p:nvPr>
            <p:custDataLst>
              <p:tags r:id="rId2"/>
            </p:custDataLst>
          </p:nvPr>
        </p:nvPicPr>
        <p:blipFill>
          <a:blip r:embed="rId3"/>
          <a:stretch>
            <a:fillRect/>
          </a:stretch>
        </p:blipFill>
        <p:spPr>
          <a:xfrm>
            <a:off x="883285" y="938530"/>
            <a:ext cx="2335530" cy="2211705"/>
          </a:xfrm>
          <a:prstGeom prst="rect">
            <a:avLst/>
          </a:prstGeom>
          <a:noFill/>
          <a:ln w="9525">
            <a:noFill/>
          </a:ln>
        </p:spPr>
      </p:pic>
      <p:pic>
        <p:nvPicPr>
          <p:cNvPr id="71685" name="图片 109"/>
          <p:cNvPicPr>
            <a:picLocks noChangeAspect="1"/>
          </p:cNvPicPr>
          <p:nvPr>
            <p:custDataLst>
              <p:tags r:id="rId4"/>
            </p:custDataLst>
          </p:nvPr>
        </p:nvPicPr>
        <p:blipFill>
          <a:blip r:embed="rId5"/>
          <a:stretch>
            <a:fillRect/>
          </a:stretch>
        </p:blipFill>
        <p:spPr>
          <a:xfrm>
            <a:off x="4412615" y="1092835"/>
            <a:ext cx="2395220" cy="2214880"/>
          </a:xfrm>
          <a:prstGeom prst="rect">
            <a:avLst/>
          </a:prstGeom>
          <a:noFill/>
          <a:ln w="9525">
            <a:noFill/>
          </a:ln>
        </p:spPr>
      </p:pic>
      <p:pic>
        <p:nvPicPr>
          <p:cNvPr id="71686" name="图片 110"/>
          <p:cNvPicPr>
            <a:picLocks noChangeAspect="1"/>
          </p:cNvPicPr>
          <p:nvPr>
            <p:custDataLst>
              <p:tags r:id="rId6"/>
            </p:custDataLst>
          </p:nvPr>
        </p:nvPicPr>
        <p:blipFill>
          <a:blip r:embed="rId7"/>
          <a:stretch>
            <a:fillRect/>
          </a:stretch>
        </p:blipFill>
        <p:spPr>
          <a:xfrm>
            <a:off x="7885430" y="1092835"/>
            <a:ext cx="2407920" cy="2214880"/>
          </a:xfrm>
          <a:prstGeom prst="rect">
            <a:avLst/>
          </a:prstGeom>
          <a:noFill/>
          <a:ln w="9525">
            <a:noFill/>
          </a:ln>
        </p:spPr>
      </p:pic>
      <p:sp>
        <p:nvSpPr>
          <p:cNvPr id="71683" name="文本框 99"/>
          <p:cNvSpPr txBox="1"/>
          <p:nvPr>
            <p:custDataLst>
              <p:tags r:id="rId8"/>
            </p:custDataLst>
          </p:nvPr>
        </p:nvSpPr>
        <p:spPr>
          <a:xfrm>
            <a:off x="307975" y="3150235"/>
            <a:ext cx="11884025" cy="565150"/>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304800" eaLnBrk="1" hangingPunct="1">
              <a:lnSpc>
                <a:spcPct val="120000"/>
              </a:lnSpc>
              <a:spcBef>
                <a:spcPct val="0"/>
              </a:spcBef>
              <a:buFontTx/>
              <a:buNone/>
            </a:pPr>
            <a:r>
              <a:rPr lang="en-US" altLang="zh-CN" b="1" dirty="0">
                <a:solidFill>
                  <a:srgbClr val="000000"/>
                </a:solidFill>
                <a:latin typeface="华文中宋" panose="02010600040101010101" charset="-122"/>
                <a:ea typeface="华文中宋" panose="02010600040101010101" charset="-122"/>
              </a:rPr>
              <a:t>1.</a:t>
            </a:r>
            <a:r>
              <a:rPr lang="zh-CN" altLang="en-US" b="1" dirty="0">
                <a:solidFill>
                  <a:srgbClr val="000000"/>
                </a:solidFill>
                <a:latin typeface="华文中宋" panose="02010600040101010101" charset="-122"/>
                <a:ea typeface="华文中宋" panose="02010600040101010101" charset="-122"/>
              </a:rPr>
              <a:t>爱要大声说出来</a:t>
            </a:r>
            <a:r>
              <a:rPr lang="en-US" altLang="zh-CN" b="1" dirty="0">
                <a:solidFill>
                  <a:srgbClr val="000000"/>
                </a:solidFill>
                <a:latin typeface="华文中宋" panose="02010600040101010101" charset="-122"/>
                <a:ea typeface="华文中宋" panose="02010600040101010101" charset="-122"/>
              </a:rPr>
              <a:t>     2.</a:t>
            </a:r>
            <a:r>
              <a:rPr lang="zh-CN" altLang="en-US" b="1" dirty="0">
                <a:solidFill>
                  <a:srgbClr val="000000"/>
                </a:solidFill>
                <a:latin typeface="华文中宋" panose="02010600040101010101" charset="-122"/>
                <a:ea typeface="华文中宋" panose="02010600040101010101" charset="-122"/>
              </a:rPr>
              <a:t>爱要勇敢做出来</a:t>
            </a:r>
            <a:r>
              <a:rPr lang="en-US" altLang="zh-CN" b="1" dirty="0">
                <a:solidFill>
                  <a:srgbClr val="000000"/>
                </a:solidFill>
                <a:latin typeface="华文中宋" panose="02010600040101010101" charset="-122"/>
                <a:ea typeface="华文中宋" panose="02010600040101010101" charset="-122"/>
              </a:rPr>
              <a:t>      3.</a:t>
            </a:r>
            <a:r>
              <a:rPr lang="zh-CN" altLang="en-US" b="1" dirty="0">
                <a:solidFill>
                  <a:srgbClr val="000000"/>
                </a:solidFill>
                <a:latin typeface="华文中宋" panose="02010600040101010101" charset="-122"/>
                <a:ea typeface="华文中宋" panose="02010600040101010101" charset="-122"/>
              </a:rPr>
              <a:t>爱要真诚传出来。</a:t>
            </a:r>
            <a:endParaRPr lang="zh-CN" altLang="en-US" b="1" dirty="0">
              <a:solidFill>
                <a:srgbClr val="000000"/>
              </a:solidFill>
              <a:latin typeface="华文中宋" panose="02010600040101010101" charset="-122"/>
              <a:ea typeface="华文中宋" panose="02010600040101010101" charset="-122"/>
            </a:endParaRPr>
          </a:p>
        </p:txBody>
      </p:sp>
      <p:sp>
        <p:nvSpPr>
          <p:cNvPr id="7" name="文本框 6"/>
          <p:cNvSpPr txBox="1"/>
          <p:nvPr/>
        </p:nvSpPr>
        <p:spPr>
          <a:xfrm>
            <a:off x="262890" y="6061710"/>
            <a:ext cx="11490960" cy="521970"/>
          </a:xfrm>
          <a:prstGeom prst="rect">
            <a:avLst/>
          </a:prstGeom>
          <a:noFill/>
        </p:spPr>
        <p:txBody>
          <a:bodyPr wrap="square" rtlCol="0">
            <a:spAutoFit/>
          </a:bodyPr>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活动要求：完成教材</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P83</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拓展空间</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爱要</a:t>
            </a:r>
            <a:r>
              <a:rPr lang="en-US" altLang="zh-CN" sz="2800" u="sng">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（具体做法：）任务</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8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9" name="组合 8"/>
          <p:cNvGrpSpPr/>
          <p:nvPr/>
        </p:nvGrpSpPr>
        <p:grpSpPr>
          <a:xfrm>
            <a:off x="262890" y="3693160"/>
            <a:ext cx="1854200" cy="724686"/>
            <a:chOff x="200" y="192"/>
            <a:chExt cx="2920" cy="1205"/>
          </a:xfrm>
        </p:grpSpPr>
        <p:grpSp>
          <p:nvGrpSpPr>
            <p:cNvPr id="53268" name="组合 2"/>
            <p:cNvGrpSpPr/>
            <p:nvPr/>
          </p:nvGrpSpPr>
          <p:grpSpPr>
            <a:xfrm rot="0">
              <a:off x="200" y="192"/>
              <a:ext cx="2920" cy="998"/>
              <a:chOff x="0" y="194743"/>
              <a:chExt cx="3126179" cy="569433"/>
            </a:xfrm>
          </p:grpSpPr>
          <p:sp>
            <p:nvSpPr>
              <p:cNvPr id="48" name="圆角矩形 402"/>
              <p:cNvSpPr/>
              <p:nvPr>
                <p:custDataLst>
                  <p:tags r:id="rId9"/>
                </p:custDataLst>
              </p:nvPr>
            </p:nvSpPr>
            <p:spPr>
              <a:xfrm>
                <a:off x="173209" y="194743"/>
                <a:ext cx="2952970" cy="569433"/>
              </a:xfrm>
              <a:prstGeom prst="roundRect">
                <a:avLst>
                  <a:gd name="adj" fmla="val 9976"/>
                </a:avLst>
              </a:prstGeom>
              <a:solidFill>
                <a:srgbClr val="472624"/>
              </a:solidFill>
              <a:ln w="19050" cap="flat" cmpd="sng" algn="ctr">
                <a:gradFill flip="none" rotWithShape="1">
                  <a:gsLst>
                    <a:gs pos="88000">
                      <a:sysClr val="window" lastClr="FFFFFF"/>
                    </a:gs>
                    <a:gs pos="0">
                      <a:sysClr val="window" lastClr="FFFFFF">
                        <a:lumMod val="75000"/>
                      </a:sysClr>
                    </a:gs>
                    <a:gs pos="71000">
                      <a:sysClr val="window" lastClr="FFFFFF">
                        <a:lumMod val="85000"/>
                      </a:sysClr>
                    </a:gs>
                    <a:gs pos="55000">
                      <a:sysClr val="window" lastClr="FFFFFF"/>
                    </a:gs>
                    <a:gs pos="37000">
                      <a:sysClr val="window" lastClr="FFFFFF">
                        <a:lumMod val="85000"/>
                      </a:sysClr>
                    </a:gs>
                    <a:gs pos="22000">
                      <a:sysClr val="window" lastClr="FFFFFF"/>
                    </a:gs>
                    <a:gs pos="100000">
                      <a:sysClr val="window" lastClr="FFFFFF">
                        <a:lumMod val="75000"/>
                      </a:sysClr>
                    </a:gs>
                  </a:gsLst>
                  <a:lin ang="1200000" scaled="0"/>
                </a:gradFill>
                <a:prstDash val="solid"/>
                <a:miter lim="800000"/>
              </a:ln>
              <a:effectLst>
                <a:outerShdw blurRad="50800" dist="38100" dir="2700000" algn="tl"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grpSp>
            <p:nvGrpSpPr>
              <p:cNvPr id="53298" name="组合 4"/>
              <p:cNvGrpSpPr/>
              <p:nvPr/>
            </p:nvGrpSpPr>
            <p:grpSpPr>
              <a:xfrm>
                <a:off x="0" y="290669"/>
                <a:ext cx="424561" cy="355906"/>
                <a:chOff x="469900" y="728859"/>
                <a:chExt cx="424561" cy="355906"/>
              </a:xfrm>
            </p:grpSpPr>
            <p:sp>
              <p:nvSpPr>
                <p:cNvPr id="50" name="椭圆 49"/>
                <p:cNvSpPr/>
                <p:nvPr>
                  <p:custDataLst>
                    <p:tags r:id="rId10"/>
                  </p:custDataLst>
                </p:nvPr>
              </p:nvSpPr>
              <p:spPr>
                <a:xfrm rot="16200000">
                  <a:off x="741505" y="927047"/>
                  <a:ext cx="152689" cy="155238"/>
                </a:xfrm>
                <a:prstGeom prst="ellipse">
                  <a:avLst/>
                </a:prstGeom>
                <a:gradFill>
                  <a:gsLst>
                    <a:gs pos="75000">
                      <a:sysClr val="window" lastClr="FFFFFF">
                        <a:lumMod val="95000"/>
                      </a:sysClr>
                    </a:gs>
                    <a:gs pos="55000">
                      <a:sysClr val="window" lastClr="FFFFFF">
                        <a:lumMod val="65000"/>
                      </a:sysClr>
                    </a:gs>
                    <a:gs pos="35000">
                      <a:sysClr val="window" lastClr="FFFFFF">
                        <a:lumMod val="95000"/>
                      </a:sysClr>
                    </a:gs>
                    <a:gs pos="17000">
                      <a:sysClr val="window" lastClr="FFFFFF">
                        <a:lumMod val="65000"/>
                      </a:sysClr>
                    </a:gs>
                    <a:gs pos="0">
                      <a:sysClr val="window" lastClr="FFFFFF"/>
                    </a:gs>
                    <a:gs pos="100000">
                      <a:sysClr val="window" lastClr="FFFFFF">
                        <a:lumMod val="65000"/>
                      </a:sysClr>
                    </a:gs>
                  </a:gsLst>
                  <a:lin ang="2700000" scaled="1"/>
                </a:gradFill>
                <a:ln w="12700" cap="flat" cmpd="sng" algn="ctr">
                  <a:noFill/>
                  <a:prstDash val="solid"/>
                  <a:miter lim="800000"/>
                </a:ln>
                <a:effectLst>
                  <a:outerShdw blurRad="12700" dist="12700" dir="2700000" algn="tl"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sp>
              <p:nvSpPr>
                <p:cNvPr id="51" name="椭圆 50"/>
                <p:cNvSpPr/>
                <p:nvPr>
                  <p:custDataLst>
                    <p:tags r:id="rId11"/>
                  </p:custDataLst>
                </p:nvPr>
              </p:nvSpPr>
              <p:spPr>
                <a:xfrm rot="16200000">
                  <a:off x="752463" y="942770"/>
                  <a:ext cx="127798" cy="127797"/>
                </a:xfrm>
                <a:prstGeom prst="ellipse">
                  <a:avLst/>
                </a:prstGeom>
                <a:solidFill>
                  <a:sysClr val="windowText" lastClr="000000">
                    <a:lumMod val="65000"/>
                    <a:lumOff val="35000"/>
                  </a:sysClr>
                </a:solidFill>
                <a:ln w="12700" cap="flat" cmpd="sng" algn="ctr">
                  <a:noFill/>
                  <a:prstDash val="solid"/>
                  <a:miter lim="800000"/>
                </a:ln>
                <a:effectLst>
                  <a:innerShdw blurRad="12700" dist="12700" dir="13500000">
                    <a:prstClr val="black">
                      <a:alpha val="50000"/>
                    </a:prstClr>
                  </a:inn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sp>
              <p:nvSpPr>
                <p:cNvPr id="52" name="椭圆 51"/>
                <p:cNvSpPr/>
                <p:nvPr>
                  <p:custDataLst>
                    <p:tags r:id="rId12"/>
                  </p:custDataLst>
                </p:nvPr>
              </p:nvSpPr>
              <p:spPr>
                <a:xfrm rot="16200000">
                  <a:off x="739363" y="727981"/>
                  <a:ext cx="156970" cy="155238"/>
                </a:xfrm>
                <a:prstGeom prst="ellipse">
                  <a:avLst/>
                </a:prstGeom>
                <a:gradFill>
                  <a:gsLst>
                    <a:gs pos="75000">
                      <a:sysClr val="window" lastClr="FFFFFF">
                        <a:lumMod val="95000"/>
                      </a:sysClr>
                    </a:gs>
                    <a:gs pos="55000">
                      <a:sysClr val="window" lastClr="FFFFFF">
                        <a:lumMod val="65000"/>
                      </a:sysClr>
                    </a:gs>
                    <a:gs pos="35000">
                      <a:sysClr val="window" lastClr="FFFFFF">
                        <a:lumMod val="95000"/>
                      </a:sysClr>
                    </a:gs>
                    <a:gs pos="17000">
                      <a:sysClr val="window" lastClr="FFFFFF">
                        <a:lumMod val="65000"/>
                      </a:sysClr>
                    </a:gs>
                    <a:gs pos="0">
                      <a:sysClr val="window" lastClr="FFFFFF"/>
                    </a:gs>
                    <a:gs pos="100000">
                      <a:sysClr val="window" lastClr="FFFFFF">
                        <a:lumMod val="65000"/>
                      </a:sysClr>
                    </a:gs>
                  </a:gsLst>
                  <a:lin ang="2700000" scaled="1"/>
                </a:gradFill>
                <a:ln w="12700" cap="flat" cmpd="sng" algn="ctr">
                  <a:noFill/>
                  <a:prstDash val="solid"/>
                  <a:miter lim="800000"/>
                </a:ln>
                <a:effectLst>
                  <a:outerShdw blurRad="12700" dist="12700" dir="2700000" algn="tl"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sp>
              <p:nvSpPr>
                <p:cNvPr id="53" name="椭圆 52"/>
                <p:cNvSpPr/>
                <p:nvPr>
                  <p:custDataLst>
                    <p:tags r:id="rId13"/>
                  </p:custDataLst>
                </p:nvPr>
              </p:nvSpPr>
              <p:spPr>
                <a:xfrm rot="16200000">
                  <a:off x="752463" y="743063"/>
                  <a:ext cx="127798" cy="127797"/>
                </a:xfrm>
                <a:prstGeom prst="ellipse">
                  <a:avLst/>
                </a:prstGeom>
                <a:solidFill>
                  <a:sysClr val="windowText" lastClr="000000">
                    <a:lumMod val="65000"/>
                    <a:lumOff val="35000"/>
                  </a:sysClr>
                </a:solidFill>
                <a:ln w="12700" cap="flat" cmpd="sng" algn="ctr">
                  <a:noFill/>
                  <a:prstDash val="solid"/>
                  <a:miter lim="800000"/>
                </a:ln>
                <a:effectLst>
                  <a:innerShdw blurRad="12700" dist="12700" dir="13500000">
                    <a:prstClr val="black">
                      <a:alpha val="50000"/>
                    </a:prstClr>
                  </a:inn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sp>
              <p:nvSpPr>
                <p:cNvPr id="54" name="圆角矩形 408"/>
                <p:cNvSpPr/>
                <p:nvPr>
                  <p:custDataLst>
                    <p:tags r:id="rId14"/>
                  </p:custDataLst>
                </p:nvPr>
              </p:nvSpPr>
              <p:spPr>
                <a:xfrm rot="16200000">
                  <a:off x="636543" y="859458"/>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4000">
                        <a:sysClr val="window" lastClr="FFFFFF">
                          <a:lumMod val="75000"/>
                        </a:sysClr>
                      </a:gs>
                      <a:gs pos="78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sp>
              <p:nvSpPr>
                <p:cNvPr id="55" name="圆角矩形 409"/>
                <p:cNvSpPr/>
                <p:nvPr>
                  <p:custDataLst>
                    <p:tags r:id="rId15"/>
                  </p:custDataLst>
                </p:nvPr>
              </p:nvSpPr>
              <p:spPr>
                <a:xfrm rot="16200000">
                  <a:off x="636543" y="809416"/>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3000">
                        <a:sysClr val="window" lastClr="FFFFFF">
                          <a:lumMod val="75000"/>
                        </a:sysClr>
                      </a:gs>
                      <a:gs pos="79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sp>
              <p:nvSpPr>
                <p:cNvPr id="56" name="圆角矩形 410"/>
                <p:cNvSpPr/>
                <p:nvPr>
                  <p:custDataLst>
                    <p:tags r:id="rId16"/>
                  </p:custDataLst>
                </p:nvPr>
              </p:nvSpPr>
              <p:spPr>
                <a:xfrm rot="16200000">
                  <a:off x="636543" y="655035"/>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4000">
                        <a:sysClr val="window" lastClr="FFFFFF">
                          <a:lumMod val="75000"/>
                        </a:sysClr>
                      </a:gs>
                      <a:gs pos="78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sp>
              <p:nvSpPr>
                <p:cNvPr id="57" name="圆角矩形 411"/>
                <p:cNvSpPr/>
                <p:nvPr>
                  <p:custDataLst>
                    <p:tags r:id="rId17"/>
                  </p:custDataLst>
                </p:nvPr>
              </p:nvSpPr>
              <p:spPr>
                <a:xfrm rot="16200000">
                  <a:off x="636543" y="604992"/>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3000">
                        <a:sysClr val="window" lastClr="FFFFFF">
                          <a:lumMod val="75000"/>
                        </a:sysClr>
                      </a:gs>
                      <a:gs pos="79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grpSp>
        </p:grpSp>
        <p:sp>
          <p:nvSpPr>
            <p:cNvPr id="36" name="TextBox 4"/>
            <p:cNvSpPr txBox="1">
              <a:spLocks noChangeArrowheads="1"/>
            </p:cNvSpPr>
            <p:nvPr>
              <p:custDataLst>
                <p:tags r:id="rId18"/>
              </p:custDataLst>
            </p:nvPr>
          </p:nvSpPr>
          <p:spPr bwMode="auto">
            <a:xfrm>
              <a:off x="543" y="222"/>
              <a:ext cx="2435" cy="1175"/>
            </a:xfrm>
            <a:prstGeom prst="rect">
              <a:avLst/>
            </a:prstGeom>
            <a:noFill/>
            <a:ln>
              <a:noFill/>
            </a:ln>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0" cap="none" spc="0" normalizeH="0" baseline="0" noProof="0">
                  <a:ln>
                    <a:noFill/>
                  </a:ln>
                  <a:solidFill>
                    <a:srgbClr val="FFFFFF"/>
                  </a:solidFill>
                  <a:effectLst/>
                  <a:uLnTx/>
                  <a:uFillTx/>
                  <a:latin typeface="华文中宋" panose="02010600040101010101" charset="-122"/>
                  <a:ea typeface="华文中宋" panose="02010600040101010101" charset="-122"/>
                  <a:cs typeface="Arial" panose="020B0604020202020204"/>
                </a:rPr>
                <a:t>感悟</a:t>
              </a:r>
              <a:endParaRPr kumimoji="0" lang="zh-CN" altLang="en-US" sz="4000" b="1" i="0" u="none" strike="noStrike" kern="0" cap="none" spc="0" normalizeH="0" baseline="0" noProof="0">
                <a:ln>
                  <a:noFill/>
                </a:ln>
                <a:solidFill>
                  <a:srgbClr val="FFFFFF"/>
                </a:solidFill>
                <a:effectLst/>
                <a:uLnTx/>
                <a:uFillTx/>
                <a:latin typeface="华文中宋" panose="02010600040101010101" charset="-122"/>
                <a:ea typeface="华文中宋" panose="02010600040101010101" charset="-122"/>
                <a:cs typeface="Arial" panose="020B0604020202020204"/>
              </a:endParaRPr>
            </a:p>
          </p:txBody>
        </p:sp>
        <p:grpSp>
          <p:nvGrpSpPr>
            <p:cNvPr id="53270" name="组合 14"/>
            <p:cNvGrpSpPr/>
            <p:nvPr/>
          </p:nvGrpSpPr>
          <p:grpSpPr>
            <a:xfrm rot="0">
              <a:off x="200" y="192"/>
              <a:ext cx="2920" cy="1064"/>
              <a:chOff x="0" y="194743"/>
              <a:chExt cx="3126179" cy="607091"/>
            </a:xfrm>
          </p:grpSpPr>
          <p:sp>
            <p:nvSpPr>
              <p:cNvPr id="38" name="圆角矩形 402"/>
              <p:cNvSpPr/>
              <p:nvPr>
                <p:custDataLst>
                  <p:tags r:id="rId19"/>
                </p:custDataLst>
              </p:nvPr>
            </p:nvSpPr>
            <p:spPr>
              <a:xfrm>
                <a:off x="173439" y="194743"/>
                <a:ext cx="2952740" cy="607091"/>
              </a:xfrm>
              <a:prstGeom prst="roundRect">
                <a:avLst>
                  <a:gd name="adj" fmla="val 9976"/>
                </a:avLst>
              </a:prstGeom>
              <a:solidFill>
                <a:srgbClr val="CB2B1A"/>
              </a:solidFill>
              <a:ln w="19050" cap="flat" cmpd="sng" algn="ctr">
                <a:gradFill flip="none" rotWithShape="1">
                  <a:gsLst>
                    <a:gs pos="88000">
                      <a:sysClr val="window" lastClr="FFFFFF"/>
                    </a:gs>
                    <a:gs pos="0">
                      <a:sysClr val="window" lastClr="FFFFFF">
                        <a:lumMod val="75000"/>
                      </a:sysClr>
                    </a:gs>
                    <a:gs pos="71000">
                      <a:sysClr val="window" lastClr="FFFFFF">
                        <a:lumMod val="85000"/>
                      </a:sysClr>
                    </a:gs>
                    <a:gs pos="55000">
                      <a:sysClr val="window" lastClr="FFFFFF"/>
                    </a:gs>
                    <a:gs pos="37000">
                      <a:sysClr val="window" lastClr="FFFFFF">
                        <a:lumMod val="85000"/>
                      </a:sysClr>
                    </a:gs>
                    <a:gs pos="22000">
                      <a:sysClr val="window" lastClr="FFFFFF"/>
                    </a:gs>
                    <a:gs pos="100000">
                      <a:sysClr val="window" lastClr="FFFFFF">
                        <a:lumMod val="75000"/>
                      </a:sysClr>
                    </a:gs>
                  </a:gsLst>
                  <a:lin ang="1200000" scaled="0"/>
                </a:gradFill>
                <a:prstDash val="solid"/>
                <a:miter lim="800000"/>
              </a:ln>
              <a:effectLst>
                <a:outerShdw blurRad="50800" dist="38100" dir="2700000" algn="tl"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600" b="1" dirty="0">
                    <a:solidFill>
                      <a:srgbClr val="FFFFFF"/>
                    </a:solidFill>
                    <a:latin typeface="华文中宋" panose="02010600040101010101" charset="-122"/>
                    <a:ea typeface="华文中宋" panose="02010600040101010101" charset="-122"/>
                    <a:sym typeface="+mn-ea"/>
                  </a:rPr>
                  <a:t>归纳</a:t>
                </a:r>
                <a:endParaRPr kumimoji="0" lang="zh-CN" altLang="en-US" sz="3600" b="1" i="0" u="none" strike="noStrike" kern="0" cap="none" spc="0" normalizeH="0" baseline="0" noProof="0" dirty="0">
                  <a:ln>
                    <a:noFill/>
                  </a:ln>
                  <a:solidFill>
                    <a:srgbClr val="FFFFFF"/>
                  </a:solidFill>
                  <a:effectLst/>
                  <a:uLnTx/>
                  <a:uFillTx/>
                  <a:latin typeface="华文中宋" panose="02010600040101010101" charset="-122"/>
                  <a:ea typeface="华文中宋" panose="02010600040101010101" charset="-122"/>
                  <a:cs typeface="Arial" panose="020B0604020202020204"/>
                  <a:sym typeface="+mn-ea"/>
                </a:endParaRPr>
              </a:p>
            </p:txBody>
          </p:sp>
          <p:grpSp>
            <p:nvGrpSpPr>
              <p:cNvPr id="53274" name="组合 16"/>
              <p:cNvGrpSpPr/>
              <p:nvPr/>
            </p:nvGrpSpPr>
            <p:grpSpPr>
              <a:xfrm>
                <a:off x="0" y="290669"/>
                <a:ext cx="424561" cy="355906"/>
                <a:chOff x="469900" y="728859"/>
                <a:chExt cx="424561" cy="355906"/>
              </a:xfrm>
            </p:grpSpPr>
            <p:sp>
              <p:nvSpPr>
                <p:cNvPr id="40" name="椭圆 39"/>
                <p:cNvSpPr/>
                <p:nvPr>
                  <p:custDataLst>
                    <p:tags r:id="rId20"/>
                  </p:custDataLst>
                </p:nvPr>
              </p:nvSpPr>
              <p:spPr>
                <a:xfrm rot="16200000">
                  <a:off x="741505" y="927047"/>
                  <a:ext cx="152689" cy="155238"/>
                </a:xfrm>
                <a:prstGeom prst="ellipse">
                  <a:avLst/>
                </a:prstGeom>
                <a:gradFill>
                  <a:gsLst>
                    <a:gs pos="75000">
                      <a:sysClr val="window" lastClr="FFFFFF">
                        <a:lumMod val="95000"/>
                      </a:sysClr>
                    </a:gs>
                    <a:gs pos="55000">
                      <a:sysClr val="window" lastClr="FFFFFF">
                        <a:lumMod val="65000"/>
                      </a:sysClr>
                    </a:gs>
                    <a:gs pos="35000">
                      <a:sysClr val="window" lastClr="FFFFFF">
                        <a:lumMod val="95000"/>
                      </a:sysClr>
                    </a:gs>
                    <a:gs pos="17000">
                      <a:sysClr val="window" lastClr="FFFFFF">
                        <a:lumMod val="65000"/>
                      </a:sysClr>
                    </a:gs>
                    <a:gs pos="0">
                      <a:sysClr val="window" lastClr="FFFFFF"/>
                    </a:gs>
                    <a:gs pos="100000">
                      <a:sysClr val="window" lastClr="FFFFFF">
                        <a:lumMod val="65000"/>
                      </a:sysClr>
                    </a:gs>
                  </a:gsLst>
                  <a:lin ang="2700000" scaled="1"/>
                </a:gradFill>
                <a:ln w="12700" cap="flat" cmpd="sng" algn="ctr">
                  <a:noFill/>
                  <a:prstDash val="solid"/>
                  <a:miter lim="800000"/>
                </a:ln>
                <a:effectLst>
                  <a:outerShdw blurRad="12700" dist="12700" dir="2700000" algn="tl"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white"/>
                    </a:solidFill>
                    <a:effectLst/>
                    <a:uLnTx/>
                    <a:uFillTx/>
                    <a:latin typeface="Arial" panose="020B0604020202020204"/>
                    <a:ea typeface="华文中宋" panose="02010600040101010101" charset="-122"/>
                    <a:cs typeface="Arial" panose="020B0604020202020204"/>
                  </a:endParaRPr>
                </a:p>
              </p:txBody>
            </p:sp>
            <p:sp>
              <p:nvSpPr>
                <p:cNvPr id="41" name="椭圆 40"/>
                <p:cNvSpPr/>
                <p:nvPr>
                  <p:custDataLst>
                    <p:tags r:id="rId21"/>
                  </p:custDataLst>
                </p:nvPr>
              </p:nvSpPr>
              <p:spPr>
                <a:xfrm rot="16200000">
                  <a:off x="752463" y="942770"/>
                  <a:ext cx="127798" cy="127797"/>
                </a:xfrm>
                <a:prstGeom prst="ellipse">
                  <a:avLst/>
                </a:prstGeom>
                <a:solidFill>
                  <a:sysClr val="windowText" lastClr="000000">
                    <a:lumMod val="65000"/>
                    <a:lumOff val="35000"/>
                  </a:sysClr>
                </a:solidFill>
                <a:ln w="12700" cap="flat" cmpd="sng" algn="ctr">
                  <a:noFill/>
                  <a:prstDash val="solid"/>
                  <a:miter lim="800000"/>
                </a:ln>
                <a:effectLst>
                  <a:innerShdw blurRad="12700" dist="12700" dir="13500000">
                    <a:prstClr val="black">
                      <a:alpha val="50000"/>
                    </a:prstClr>
                  </a:inn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white"/>
                    </a:solidFill>
                    <a:effectLst/>
                    <a:uLnTx/>
                    <a:uFillTx/>
                    <a:latin typeface="Arial" panose="020B0604020202020204"/>
                    <a:ea typeface="华文中宋" panose="02010600040101010101" charset="-122"/>
                    <a:cs typeface="Arial" panose="020B0604020202020204"/>
                  </a:endParaRPr>
                </a:p>
              </p:txBody>
            </p:sp>
            <p:sp>
              <p:nvSpPr>
                <p:cNvPr id="42" name="椭圆 41"/>
                <p:cNvSpPr/>
                <p:nvPr>
                  <p:custDataLst>
                    <p:tags r:id="rId22"/>
                  </p:custDataLst>
                </p:nvPr>
              </p:nvSpPr>
              <p:spPr>
                <a:xfrm rot="16200000">
                  <a:off x="739363" y="727981"/>
                  <a:ext cx="156970" cy="155238"/>
                </a:xfrm>
                <a:prstGeom prst="ellipse">
                  <a:avLst/>
                </a:prstGeom>
                <a:gradFill>
                  <a:gsLst>
                    <a:gs pos="75000">
                      <a:sysClr val="window" lastClr="FFFFFF">
                        <a:lumMod val="95000"/>
                      </a:sysClr>
                    </a:gs>
                    <a:gs pos="55000">
                      <a:sysClr val="window" lastClr="FFFFFF">
                        <a:lumMod val="65000"/>
                      </a:sysClr>
                    </a:gs>
                    <a:gs pos="35000">
                      <a:sysClr val="window" lastClr="FFFFFF">
                        <a:lumMod val="95000"/>
                      </a:sysClr>
                    </a:gs>
                    <a:gs pos="17000">
                      <a:sysClr val="window" lastClr="FFFFFF">
                        <a:lumMod val="65000"/>
                      </a:sysClr>
                    </a:gs>
                    <a:gs pos="0">
                      <a:sysClr val="window" lastClr="FFFFFF"/>
                    </a:gs>
                    <a:gs pos="100000">
                      <a:sysClr val="window" lastClr="FFFFFF">
                        <a:lumMod val="65000"/>
                      </a:sysClr>
                    </a:gs>
                  </a:gsLst>
                  <a:lin ang="2700000" scaled="1"/>
                </a:gradFill>
                <a:ln w="12700" cap="flat" cmpd="sng" algn="ctr">
                  <a:noFill/>
                  <a:prstDash val="solid"/>
                  <a:miter lim="800000"/>
                </a:ln>
                <a:effectLst>
                  <a:outerShdw blurRad="12700" dist="12700" dir="2700000" algn="tl"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white"/>
                    </a:solidFill>
                    <a:effectLst/>
                    <a:uLnTx/>
                    <a:uFillTx/>
                    <a:latin typeface="Arial" panose="020B0604020202020204"/>
                    <a:ea typeface="华文中宋" panose="02010600040101010101" charset="-122"/>
                    <a:cs typeface="Arial" panose="020B0604020202020204"/>
                  </a:endParaRPr>
                </a:p>
              </p:txBody>
            </p:sp>
            <p:sp>
              <p:nvSpPr>
                <p:cNvPr id="43" name="椭圆 42"/>
                <p:cNvSpPr/>
                <p:nvPr>
                  <p:custDataLst>
                    <p:tags r:id="rId23"/>
                  </p:custDataLst>
                </p:nvPr>
              </p:nvSpPr>
              <p:spPr>
                <a:xfrm rot="16200000">
                  <a:off x="752463" y="743063"/>
                  <a:ext cx="127798" cy="127797"/>
                </a:xfrm>
                <a:prstGeom prst="ellipse">
                  <a:avLst/>
                </a:prstGeom>
                <a:solidFill>
                  <a:sysClr val="windowText" lastClr="000000">
                    <a:lumMod val="65000"/>
                    <a:lumOff val="35000"/>
                  </a:sysClr>
                </a:solidFill>
                <a:ln w="12700" cap="flat" cmpd="sng" algn="ctr">
                  <a:noFill/>
                  <a:prstDash val="solid"/>
                  <a:miter lim="800000"/>
                </a:ln>
                <a:effectLst>
                  <a:innerShdw blurRad="12700" dist="12700" dir="13500000">
                    <a:prstClr val="black">
                      <a:alpha val="50000"/>
                    </a:prstClr>
                  </a:inn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white"/>
                    </a:solidFill>
                    <a:effectLst/>
                    <a:uLnTx/>
                    <a:uFillTx/>
                    <a:latin typeface="Arial" panose="020B0604020202020204"/>
                    <a:ea typeface="华文中宋" panose="02010600040101010101" charset="-122"/>
                    <a:cs typeface="Arial" panose="020B0604020202020204"/>
                  </a:endParaRPr>
                </a:p>
              </p:txBody>
            </p:sp>
            <p:sp>
              <p:nvSpPr>
                <p:cNvPr id="44" name="圆角矩形 408"/>
                <p:cNvSpPr/>
                <p:nvPr>
                  <p:custDataLst>
                    <p:tags r:id="rId24"/>
                  </p:custDataLst>
                </p:nvPr>
              </p:nvSpPr>
              <p:spPr>
                <a:xfrm rot="16200000">
                  <a:off x="636543" y="859458"/>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4000">
                        <a:sysClr val="window" lastClr="FFFFFF">
                          <a:lumMod val="75000"/>
                        </a:sysClr>
                      </a:gs>
                      <a:gs pos="78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white"/>
                    </a:solidFill>
                    <a:effectLst/>
                    <a:uLnTx/>
                    <a:uFillTx/>
                    <a:latin typeface="Arial" panose="020B0604020202020204"/>
                    <a:ea typeface="华文中宋" panose="02010600040101010101" charset="-122"/>
                    <a:cs typeface="Arial" panose="020B0604020202020204"/>
                  </a:endParaRPr>
                </a:p>
              </p:txBody>
            </p:sp>
            <p:sp>
              <p:nvSpPr>
                <p:cNvPr id="45" name="圆角矩形 409"/>
                <p:cNvSpPr/>
                <p:nvPr>
                  <p:custDataLst>
                    <p:tags r:id="rId25"/>
                  </p:custDataLst>
                </p:nvPr>
              </p:nvSpPr>
              <p:spPr>
                <a:xfrm rot="16200000">
                  <a:off x="636543" y="809416"/>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3000">
                        <a:sysClr val="window" lastClr="FFFFFF">
                          <a:lumMod val="75000"/>
                        </a:sysClr>
                      </a:gs>
                      <a:gs pos="79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white"/>
                    </a:solidFill>
                    <a:effectLst/>
                    <a:uLnTx/>
                    <a:uFillTx/>
                    <a:latin typeface="Arial" panose="020B0604020202020204"/>
                    <a:ea typeface="华文中宋" panose="02010600040101010101" charset="-122"/>
                    <a:cs typeface="Arial" panose="020B0604020202020204"/>
                  </a:endParaRPr>
                </a:p>
              </p:txBody>
            </p:sp>
            <p:sp>
              <p:nvSpPr>
                <p:cNvPr id="46" name="圆角矩形 410"/>
                <p:cNvSpPr/>
                <p:nvPr>
                  <p:custDataLst>
                    <p:tags r:id="rId26"/>
                  </p:custDataLst>
                </p:nvPr>
              </p:nvSpPr>
              <p:spPr>
                <a:xfrm rot="16200000">
                  <a:off x="636543" y="655035"/>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4000">
                        <a:sysClr val="window" lastClr="FFFFFF">
                          <a:lumMod val="75000"/>
                        </a:sysClr>
                      </a:gs>
                      <a:gs pos="78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white"/>
                    </a:solidFill>
                    <a:effectLst/>
                    <a:uLnTx/>
                    <a:uFillTx/>
                    <a:latin typeface="Arial" panose="020B0604020202020204"/>
                    <a:ea typeface="华文中宋" panose="02010600040101010101" charset="-122"/>
                    <a:cs typeface="Arial" panose="020B0604020202020204"/>
                  </a:endParaRPr>
                </a:p>
              </p:txBody>
            </p:sp>
            <p:sp>
              <p:nvSpPr>
                <p:cNvPr id="47" name="圆角矩形 411"/>
                <p:cNvSpPr/>
                <p:nvPr>
                  <p:custDataLst>
                    <p:tags r:id="rId27"/>
                  </p:custDataLst>
                </p:nvPr>
              </p:nvSpPr>
              <p:spPr>
                <a:xfrm rot="16200000">
                  <a:off x="636543" y="604992"/>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3000">
                        <a:sysClr val="window" lastClr="FFFFFF">
                          <a:lumMod val="75000"/>
                        </a:sysClr>
                      </a:gs>
                      <a:gs pos="79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white"/>
                    </a:solidFill>
                    <a:effectLst/>
                    <a:uLnTx/>
                    <a:uFillTx/>
                    <a:latin typeface="Arial" panose="020B0604020202020204"/>
                    <a:ea typeface="华文中宋" panose="02010600040101010101" charset="-122"/>
                    <a:cs typeface="Arial" panose="020B0604020202020204"/>
                  </a:endParaRPr>
                </a:p>
              </p:txBody>
            </p:sp>
          </p:grpSp>
        </p:grpSp>
      </p:grpSp>
      <p:sp>
        <p:nvSpPr>
          <p:cNvPr id="62468" name="文本框 25607"/>
          <p:cNvSpPr txBox="1"/>
          <p:nvPr>
            <p:custDataLst>
              <p:tags r:id="rId28"/>
            </p:custDataLst>
          </p:nvPr>
        </p:nvSpPr>
        <p:spPr>
          <a:xfrm>
            <a:off x="2164080" y="3715385"/>
            <a:ext cx="10027920" cy="645160"/>
          </a:xfrm>
          <a:prstGeom prst="rect">
            <a:avLst/>
          </a:prstGeom>
          <a:solidFill>
            <a:srgbClr val="800000"/>
          </a:solidFill>
          <a:ln w="9525">
            <a:noFill/>
          </a:ln>
        </p:spPr>
        <p:txBody>
          <a:bodyPr wrap="square">
            <a:spAutoFit/>
          </a:bodyPr>
          <a:lstStyle>
            <a:lvl1pPr marL="228600" indent="-228600" algn="l" rtl="0" eaLnBrk="0" fontAlgn="base" hangingPunct="0">
              <a:lnSpc>
                <a:spcPct val="130000"/>
              </a:lnSpc>
              <a:spcBef>
                <a:spcPct val="0"/>
              </a:spcBef>
              <a:spcAft>
                <a:spcPts val="1000"/>
              </a:spcAft>
              <a:buFont typeface="Arial" panose="020B0604020202020204" pitchFamily="34" charset="0"/>
              <a:buChar char="●"/>
              <a:defRPr kern="1200" spc="150">
                <a:solidFill>
                  <a:srgbClr val="595959"/>
                </a:solidFill>
                <a:latin typeface="+mn-lt"/>
                <a:ea typeface="+mn-ea"/>
                <a:cs typeface="+mn-cs"/>
              </a:defRPr>
            </a:lvl1pPr>
            <a:lvl2pPr marL="685800" indent="-228600" algn="l" rtl="0" eaLnBrk="0" fontAlgn="base" hangingPunct="0">
              <a:lnSpc>
                <a:spcPct val="120000"/>
              </a:lnSpc>
              <a:spcBef>
                <a:spcPct val="0"/>
              </a:spcBef>
              <a:spcAft>
                <a:spcPts val="600"/>
              </a:spcAft>
              <a:buFont typeface="Arial" panose="020B0604020202020204" pitchFamily="34" charset="0"/>
              <a:buChar char="●"/>
              <a:tabLst>
                <a:tab pos="1609725" algn="l"/>
              </a:tabLst>
              <a:defRPr sz="1600" kern="1200" spc="150">
                <a:solidFill>
                  <a:srgbClr val="595959"/>
                </a:solidFill>
                <a:latin typeface="+mn-lt"/>
                <a:ea typeface="+mn-ea"/>
                <a:cs typeface="+mn-cs"/>
              </a:defRPr>
            </a:lvl2pPr>
            <a:lvl3pPr marL="1143000" indent="-228600" algn="l" rtl="0" eaLnBrk="0" fontAlgn="base" hangingPunct="0">
              <a:lnSpc>
                <a:spcPct val="120000"/>
              </a:lnSpc>
              <a:spcBef>
                <a:spcPct val="0"/>
              </a:spcBef>
              <a:spcAft>
                <a:spcPts val="600"/>
              </a:spcAft>
              <a:buFont typeface="Arial" panose="020B0604020202020204" pitchFamily="34" charset="0"/>
              <a:buChar char="●"/>
              <a:defRPr sz="1600" kern="1200" spc="150">
                <a:solidFill>
                  <a:srgbClr val="595959"/>
                </a:solidFill>
                <a:latin typeface="+mn-lt"/>
                <a:ea typeface="+mn-ea"/>
                <a:cs typeface="+mn-cs"/>
              </a:defRPr>
            </a:lvl3pPr>
            <a:lvl4pPr marL="1600200" indent="-228600" algn="l" rtl="0" eaLnBrk="0" fontAlgn="base" hangingPunct="0">
              <a:lnSpc>
                <a:spcPct val="120000"/>
              </a:lnSpc>
              <a:spcBef>
                <a:spcPct val="0"/>
              </a:spcBef>
              <a:spcAft>
                <a:spcPts val="300"/>
              </a:spcAft>
              <a:buFont typeface="Wingdings" panose="05000000000000000000" pitchFamily="2" charset="2"/>
              <a:buChar char=""/>
              <a:defRPr sz="1400" kern="1200" spc="150">
                <a:solidFill>
                  <a:srgbClr val="595959"/>
                </a:solidFill>
                <a:latin typeface="+mn-lt"/>
                <a:ea typeface="+mn-ea"/>
                <a:cs typeface="+mn-cs"/>
              </a:defRPr>
            </a:lvl4pPr>
            <a:lvl5pPr marL="2057400" indent="-228600" algn="l" rtl="0" eaLnBrk="0" fontAlgn="base" hangingPunct="0">
              <a:lnSpc>
                <a:spcPct val="120000"/>
              </a:lnSpc>
              <a:spcBef>
                <a:spcPct val="0"/>
              </a:spcBef>
              <a:spcAft>
                <a:spcPts val="300"/>
              </a:spcAft>
              <a:buFont typeface="Arial" panose="020B0604020202020204" pitchFamily="34" charset="0"/>
              <a:buChar char="•"/>
              <a:defRPr sz="1400" kern="1200" spc="150">
                <a:solidFill>
                  <a:srgbClr val="595959"/>
                </a:solidFill>
                <a:latin typeface="+mn-lt"/>
                <a:ea typeface="+mn-ea"/>
                <a:cs typeface="+mn-cs"/>
              </a:defRPr>
            </a:lvl5pPr>
          </a:lstStyle>
          <a:p>
            <a:pPr marL="0" lvl="0" indent="0">
              <a:lnSpc>
                <a:spcPct val="100000"/>
              </a:lnSpc>
              <a:spcBef>
                <a:spcPct val="50000"/>
              </a:spcBef>
              <a:spcAft>
                <a:spcPct val="0"/>
              </a:spcAft>
              <a:buFontTx/>
              <a:buNone/>
            </a:pPr>
            <a:r>
              <a:rPr lang="zh-CN" altLang="en-US" sz="3600" b="1" dirty="0">
                <a:solidFill>
                  <a:srgbClr val="FFFFFF"/>
                </a:solidFill>
                <a:latin typeface="华文中宋" panose="02010600040101010101" charset="-122"/>
                <a:ea typeface="华文中宋" panose="02010600040101010101" charset="-122"/>
              </a:rPr>
              <a:t>三、沟通传递爱</a:t>
            </a:r>
            <a:r>
              <a:rPr lang="en-US" altLang="zh-CN" sz="3600" b="1" dirty="0">
                <a:solidFill>
                  <a:srgbClr val="FFFFFF"/>
                </a:solidFill>
                <a:latin typeface="华文中宋" panose="02010600040101010101" charset="-122"/>
                <a:ea typeface="华文中宋" panose="02010600040101010101" charset="-122"/>
              </a:rPr>
              <a:t>/</a:t>
            </a:r>
            <a:r>
              <a:rPr lang="zh-CN" altLang="en-US" sz="3600" b="1" dirty="0">
                <a:solidFill>
                  <a:srgbClr val="FFFFFF"/>
                </a:solidFill>
                <a:latin typeface="华文中宋" panose="02010600040101010101" charset="-122"/>
                <a:ea typeface="华文中宋" panose="02010600040101010101" charset="-122"/>
              </a:rPr>
              <a:t>亲子沟通的重要性</a:t>
            </a:r>
            <a:endParaRPr lang="zh-CN" altLang="en-US" sz="3600" b="1" dirty="0">
              <a:solidFill>
                <a:srgbClr val="FFFFFF"/>
              </a:solidFill>
              <a:latin typeface="华文中宋" panose="02010600040101010101" charset="-122"/>
              <a:ea typeface="华文中宋" panose="02010600040101010101" charset="-122"/>
            </a:endParaRPr>
          </a:p>
        </p:txBody>
      </p:sp>
      <p:sp>
        <p:nvSpPr>
          <p:cNvPr id="18" name="文本框 17"/>
          <p:cNvSpPr txBox="1"/>
          <p:nvPr/>
        </p:nvSpPr>
        <p:spPr>
          <a:xfrm>
            <a:off x="-635" y="4458335"/>
            <a:ext cx="12192635" cy="1503045"/>
          </a:xfrm>
          <a:prstGeom prst="rect">
            <a:avLst/>
          </a:prstGeom>
          <a:noFill/>
        </p:spPr>
        <p:txBody>
          <a:bodyPr wrap="square" rtlCol="0" anchor="t">
            <a:noAutofit/>
          </a:bodyPr>
          <a:p>
            <a:pPr indent="0" fontAlgn="auto">
              <a:lnSpc>
                <a:spcPts val="2960"/>
              </a:lnSpc>
            </a:pPr>
            <a:r>
              <a:rPr lang="zh-CN" altLang="en-US" sz="2800">
                <a:latin typeface="方正大黑体_GBK" panose="02010600010101010101" charset="-122"/>
                <a:ea typeface="方正大黑体_GBK" panose="02010600010101010101" charset="-122"/>
                <a:cs typeface="方正大黑体_GBK" panose="02010600010101010101" charset="-122"/>
              </a:rPr>
              <a:t>（1）爱要呵护，爱在沟通中加深。互动沟通的技巧和应对冲突的智慧是爱的润滑剂。</a:t>
            </a:r>
            <a:endParaRPr lang="zh-CN" altLang="en-US" sz="2800">
              <a:latin typeface="方正大黑体_GBK" panose="02010600010101010101" charset="-122"/>
              <a:ea typeface="方正大黑体_GBK" panose="02010600010101010101" charset="-122"/>
              <a:cs typeface="方正大黑体_GBK" panose="02010600010101010101" charset="-122"/>
            </a:endParaRPr>
          </a:p>
          <a:p>
            <a:pPr indent="0" fontAlgn="auto">
              <a:lnSpc>
                <a:spcPts val="2960"/>
              </a:lnSpc>
            </a:pPr>
            <a:r>
              <a:rPr lang="zh-CN" altLang="en-US" sz="2800">
                <a:latin typeface="方正大黑体_GBK" panose="02010600010101010101" charset="-122"/>
                <a:ea typeface="方正大黑体_GBK" panose="02010600010101010101" charset="-122"/>
                <a:cs typeface="方正大黑体_GBK" panose="02010600010101010101" charset="-122"/>
              </a:rPr>
              <a:t>（2）意义 ：有利于我们学习父母经验，促进身心健康成长；</a:t>
            </a:r>
            <a:r>
              <a:rPr lang="zh-CN" altLang="en-US" sz="2800">
                <a:latin typeface="方正大黑体_GBK" panose="02010600010101010101" charset="-122"/>
                <a:ea typeface="方正大黑体_GBK" panose="02010600010101010101" charset="-122"/>
                <a:cs typeface="方正大黑体_GBK" panose="02010600010101010101" charset="-122"/>
                <a:sym typeface="+mn-ea"/>
              </a:rPr>
              <a:t>有利于化解亲子冲突，增进感情，促进家庭和睦。有利于父母改变完善教育方式 … …</a:t>
            </a:r>
            <a:endParaRPr lang="zh-CN" altLang="en-US" sz="2800">
              <a:latin typeface="方正大黑体_GBK" panose="02010600010101010101" charset="-122"/>
              <a:ea typeface="方正大黑体_GBK" panose="02010600010101010101" charset="-122"/>
              <a:cs typeface="方正大黑体_GBK" panose="02010600010101010101" charset="-122"/>
            </a:endParaRPr>
          </a:p>
          <a:p>
            <a:endParaRPr lang="zh-CN" altLang="en-US" sz="2800">
              <a:latin typeface="方正大黑体_GBK" panose="02010600010101010101" charset="-122"/>
              <a:ea typeface="方正大黑体_GBK" panose="02010600010101010101" charset="-122"/>
              <a:cs typeface="方正大黑体_GBK" panose="02010600010101010101" charset="-122"/>
            </a:endParaRPr>
          </a:p>
        </p:txBody>
      </p:sp>
      <p:sp>
        <p:nvSpPr>
          <p:cNvPr id="2" name="文本框 1"/>
          <p:cNvSpPr txBox="1"/>
          <p:nvPr/>
        </p:nvSpPr>
        <p:spPr>
          <a:xfrm>
            <a:off x="2830830" y="281940"/>
            <a:ext cx="8220075" cy="521970"/>
          </a:xfrm>
          <a:prstGeom prst="rect">
            <a:avLst/>
          </a:prstGeom>
          <a:noFill/>
        </p:spPr>
        <p:txBody>
          <a:bodyPr wrap="square" rtlCol="0">
            <a:spAutoFit/>
          </a:bodyPr>
          <a:p>
            <a:r>
              <a:rPr lang="en-US" altLang="zh-CN" sz="2800">
                <a:latin typeface="微软雅黑" panose="020B0503020204020204" pitchFamily="34" charset="-122"/>
                <a:ea typeface="微软雅黑" panose="020B0503020204020204" pitchFamily="34" charset="-122"/>
                <a:cs typeface="微软雅黑" panose="020B0503020204020204" pitchFamily="34" charset="-122"/>
              </a:rPr>
              <a:t>Q</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：如何让家人即时知道并理解我们对他们的爱？</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1729740" y="281940"/>
            <a:ext cx="10249535" cy="521970"/>
          </a:xfrm>
          <a:prstGeom prst="rect">
            <a:avLst/>
          </a:prstGeom>
          <a:noFill/>
        </p:spPr>
        <p:txBody>
          <a:bodyPr wrap="square" rtlCol="0">
            <a:spAutoFit/>
          </a:bodyPr>
          <a:p>
            <a:r>
              <a:rPr lang="en-US" altLang="zh-CN" sz="2800">
                <a:latin typeface="微软雅黑" panose="020B0503020204020204" pitchFamily="34" charset="-122"/>
                <a:ea typeface="微软雅黑" panose="020B0503020204020204" pitchFamily="34" charset="-122"/>
                <a:cs typeface="微软雅黑" panose="020B0503020204020204" pitchFamily="34" charset="-122"/>
              </a:rPr>
              <a:t>Q</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：如果家人之间都可以这样，你觉得家里会发生哪些变化？</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1684"/>
                                        </p:tgtEl>
                                        <p:attrNameLst>
                                          <p:attrName>style.visibility</p:attrName>
                                        </p:attrNameLst>
                                      </p:cBhvr>
                                      <p:to>
                                        <p:strVal val="visible"/>
                                      </p:to>
                                    </p:set>
                                    <p:animEffect transition="in" filter="wipe(down)">
                                      <p:cBhvr>
                                        <p:cTn id="7" dur="500"/>
                                        <p:tgtEl>
                                          <p:spTgt spid="7168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1683"/>
                                        </p:tgtEl>
                                        <p:attrNameLst>
                                          <p:attrName>style.visibility</p:attrName>
                                        </p:attrNameLst>
                                      </p:cBhvr>
                                      <p:to>
                                        <p:strVal val="visible"/>
                                      </p:to>
                                    </p:set>
                                    <p:animEffect transition="in" filter="wipe(down)">
                                      <p:cBhvr>
                                        <p:cTn id="10" dur="500"/>
                                        <p:tgtEl>
                                          <p:spTgt spid="71683"/>
                                        </p:tgtEl>
                                      </p:cBhvr>
                                    </p:animEffect>
                                  </p:childTnLst>
                                </p:cTn>
                              </p:par>
                              <p:par>
                                <p:cTn id="11" presetID="22" presetClass="entr" presetSubtype="4" fill="hold" nodeType="withEffect">
                                  <p:stCondLst>
                                    <p:cond delay="0"/>
                                  </p:stCondLst>
                                  <p:childTnLst>
                                    <p:set>
                                      <p:cBhvr>
                                        <p:cTn id="12" dur="1" fill="hold">
                                          <p:stCondLst>
                                            <p:cond delay="0"/>
                                          </p:stCondLst>
                                        </p:cTn>
                                        <p:tgtEl>
                                          <p:spTgt spid="71685"/>
                                        </p:tgtEl>
                                        <p:attrNameLst>
                                          <p:attrName>style.visibility</p:attrName>
                                        </p:attrNameLst>
                                      </p:cBhvr>
                                      <p:to>
                                        <p:strVal val="visible"/>
                                      </p:to>
                                    </p:set>
                                    <p:animEffect transition="in" filter="wipe(down)">
                                      <p:cBhvr>
                                        <p:cTn id="13" dur="500"/>
                                        <p:tgtEl>
                                          <p:spTgt spid="71685"/>
                                        </p:tgtEl>
                                      </p:cBhvr>
                                    </p:animEffect>
                                  </p:childTnLst>
                                </p:cTn>
                              </p:par>
                              <p:par>
                                <p:cTn id="14" presetID="22" presetClass="entr" presetSubtype="4" fill="hold" nodeType="withEffect">
                                  <p:stCondLst>
                                    <p:cond delay="0"/>
                                  </p:stCondLst>
                                  <p:childTnLst>
                                    <p:set>
                                      <p:cBhvr>
                                        <p:cTn id="15" dur="1" fill="hold">
                                          <p:stCondLst>
                                            <p:cond delay="0"/>
                                          </p:stCondLst>
                                        </p:cTn>
                                        <p:tgtEl>
                                          <p:spTgt spid="71686"/>
                                        </p:tgtEl>
                                        <p:attrNameLst>
                                          <p:attrName>style.visibility</p:attrName>
                                        </p:attrNameLst>
                                      </p:cBhvr>
                                      <p:to>
                                        <p:strVal val="visible"/>
                                      </p:to>
                                    </p:set>
                                    <p:animEffect transition="in" filter="wipe(down)">
                                      <p:cBhvr>
                                        <p:cTn id="16" dur="500"/>
                                        <p:tgtEl>
                                          <p:spTgt spid="71686"/>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childTnLst>
                                </p:cTn>
                              </p:par>
                              <p:par>
                                <p:cTn id="21" presetID="22" presetClass="exit" presetSubtype="4" fill="hold" grpId="0" nodeType="withEffect">
                                  <p:stCondLst>
                                    <p:cond delay="0"/>
                                  </p:stCondLst>
                                  <p:childTnLst>
                                    <p:animEffect transition="out" filter="wipe(down)">
                                      <p:cBhvr>
                                        <p:cTn id="22" dur="500"/>
                                        <p:tgtEl>
                                          <p:spTgt spid="2"/>
                                        </p:tgtEl>
                                      </p:cBhvr>
                                    </p:animEffect>
                                    <p:set>
                                      <p:cBhvr>
                                        <p:cTn id="23" dur="1" fill="hold">
                                          <p:stCondLst>
                                            <p:cond delay="499"/>
                                          </p:stCondLst>
                                        </p:cTn>
                                        <p:tgtEl>
                                          <p:spTgt spid="2"/>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down)">
                                      <p:cBhvr>
                                        <p:cTn id="28" dur="500"/>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down)">
                                      <p:cBhvr>
                                        <p:cTn id="33" dur="500"/>
                                        <p:tgtEl>
                                          <p:spTgt spid="9"/>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62468"/>
                                        </p:tgtEl>
                                        <p:attrNameLst>
                                          <p:attrName>style.visibility</p:attrName>
                                        </p:attrNameLst>
                                      </p:cBhvr>
                                      <p:to>
                                        <p:strVal val="visible"/>
                                      </p:to>
                                    </p:set>
                                    <p:animEffect transition="in" filter="wipe(down)">
                                      <p:cBhvr>
                                        <p:cTn id="36" dur="500"/>
                                        <p:tgtEl>
                                          <p:spTgt spid="62468"/>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barn(inVertical)">
                                      <p:cBhvr>
                                        <p:cTn id="41" dur="500"/>
                                        <p:tgtEl>
                                          <p:spTgt spid="12"/>
                                        </p:tgtEl>
                                      </p:cBhvr>
                                    </p:animEffect>
                                  </p:childTnLst>
                                </p:cTn>
                              </p:par>
                              <p:par>
                                <p:cTn id="42" presetID="22" presetClass="exit" presetSubtype="4" fill="hold" grpId="1" nodeType="withEffect">
                                  <p:stCondLst>
                                    <p:cond delay="0"/>
                                  </p:stCondLst>
                                  <p:childTnLst>
                                    <p:animEffect transition="out" filter="wipe(down)">
                                      <p:cBhvr>
                                        <p:cTn id="43" dur="500"/>
                                        <p:tgtEl>
                                          <p:spTgt spid="3"/>
                                        </p:tgtEl>
                                      </p:cBhvr>
                                    </p:animEffect>
                                    <p:set>
                                      <p:cBhvr>
                                        <p:cTn id="44" dur="1" fill="hold">
                                          <p:stCondLst>
                                            <p:cond delay="499"/>
                                          </p:stCondLst>
                                        </p:cTn>
                                        <p:tgtEl>
                                          <p:spTgt spid="3"/>
                                        </p:tgtEl>
                                        <p:attrNameLst>
                                          <p:attrName>style.visibility</p:attrName>
                                        </p:attrNameLst>
                                      </p:cBhvr>
                                      <p:to>
                                        <p:strVal val="hidden"/>
                                      </p:to>
                                    </p:set>
                                  </p:childTnLst>
                                </p:cTn>
                              </p:par>
                              <p:par>
                                <p:cTn id="45" presetID="22" presetClass="entr" presetSubtype="4"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down)">
                                      <p:cBhvr>
                                        <p:cTn id="4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7" grpId="0"/>
      <p:bldP spid="62468" grpId="0" bldLvl="0" animBg="1"/>
      <p:bldP spid="18" grpId="0"/>
      <p:bldP spid="71683" grpId="0"/>
      <p:bldP spid="3" grpId="0"/>
      <p:bldP spid="2" grpId="0"/>
      <p:bldP spid="3"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矩形: 剪去对角 1"/>
          <p:cNvSpPr/>
          <p:nvPr>
            <p:custDataLst>
              <p:tags r:id="rId1"/>
            </p:custDataLst>
          </p:nvPr>
        </p:nvSpPr>
        <p:spPr>
          <a:xfrm>
            <a:off x="227013" y="222250"/>
            <a:ext cx="2514600" cy="790575"/>
          </a:xfrm>
          <a:prstGeom prst="snip2DiagRect">
            <a:avLst/>
          </a:prstGeom>
          <a:solidFill>
            <a:srgbClr val="FF0000"/>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宋体" panose="02010600030101010101" pitchFamily="2" charset="-122"/>
              </a:rPr>
              <a:t>本课小结</a:t>
            </a:r>
            <a:endParaRPr kumimoji="0" lang="zh-CN" altLang="en-US" sz="40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72707" name="文本框 38"/>
          <p:cNvSpPr txBox="1"/>
          <p:nvPr>
            <p:custDataLst>
              <p:tags r:id="rId2"/>
            </p:custDataLst>
          </p:nvPr>
        </p:nvSpPr>
        <p:spPr>
          <a:xfrm>
            <a:off x="1387475" y="2671763"/>
            <a:ext cx="762000" cy="255270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r>
              <a:rPr lang="zh-CN" altLang="en-US" b="1" dirty="0">
                <a:latin typeface="微软雅黑" panose="020B0503020204020204" pitchFamily="34" charset="-122"/>
                <a:ea typeface="微软雅黑" panose="020B0503020204020204" pitchFamily="34" charset="-122"/>
              </a:rPr>
              <a:t>爱</a:t>
            </a:r>
            <a:endParaRPr lang="zh-CN" altLang="en-US" b="1" dirty="0">
              <a:latin typeface="微软雅黑" panose="020B0503020204020204" pitchFamily="34" charset="-122"/>
              <a:ea typeface="微软雅黑" panose="020B0503020204020204" pitchFamily="34" charset="-122"/>
            </a:endParaRPr>
          </a:p>
          <a:p>
            <a:pPr marL="0" lvl="0" indent="0" eaLnBrk="1" hangingPunct="1">
              <a:spcBef>
                <a:spcPct val="0"/>
              </a:spcBef>
              <a:buNone/>
            </a:pPr>
            <a:r>
              <a:rPr lang="zh-CN" altLang="en-US" b="1" dirty="0">
                <a:latin typeface="微软雅黑" panose="020B0503020204020204" pitchFamily="34" charset="-122"/>
                <a:ea typeface="微软雅黑" panose="020B0503020204020204" pitchFamily="34" charset="-122"/>
              </a:rPr>
              <a:t>在</a:t>
            </a:r>
            <a:endParaRPr lang="zh-CN" altLang="en-US" b="1" dirty="0">
              <a:latin typeface="微软雅黑" panose="020B0503020204020204" pitchFamily="34" charset="-122"/>
              <a:ea typeface="微软雅黑" panose="020B0503020204020204" pitchFamily="34" charset="-122"/>
            </a:endParaRPr>
          </a:p>
          <a:p>
            <a:pPr marL="0" lvl="0" indent="0" eaLnBrk="1" hangingPunct="1">
              <a:spcBef>
                <a:spcPct val="0"/>
              </a:spcBef>
              <a:buNone/>
            </a:pPr>
            <a:r>
              <a:rPr lang="zh-CN" altLang="en-US" b="1" dirty="0">
                <a:latin typeface="微软雅黑" panose="020B0503020204020204" pitchFamily="34" charset="-122"/>
                <a:ea typeface="微软雅黑" panose="020B0503020204020204" pitchFamily="34" charset="-122"/>
              </a:rPr>
              <a:t>家</a:t>
            </a:r>
            <a:endParaRPr lang="zh-CN" altLang="en-US" b="1" dirty="0">
              <a:latin typeface="微软雅黑" panose="020B0503020204020204" pitchFamily="34" charset="-122"/>
              <a:ea typeface="微软雅黑" panose="020B0503020204020204" pitchFamily="34" charset="-122"/>
            </a:endParaRPr>
          </a:p>
          <a:p>
            <a:pPr marL="0" lvl="0" indent="0" eaLnBrk="1" hangingPunct="1">
              <a:spcBef>
                <a:spcPct val="0"/>
              </a:spcBef>
              <a:buNone/>
            </a:pPr>
            <a:r>
              <a:rPr lang="zh-CN" altLang="en-US" b="1" dirty="0">
                <a:latin typeface="微软雅黑" panose="020B0503020204020204" pitchFamily="34" charset="-122"/>
                <a:ea typeface="微软雅黑" panose="020B0503020204020204" pitchFamily="34" charset="-122"/>
              </a:rPr>
              <a:t>人</a:t>
            </a:r>
            <a:endParaRPr lang="zh-CN" altLang="en-US" b="1" dirty="0">
              <a:latin typeface="微软雅黑" panose="020B0503020204020204" pitchFamily="34" charset="-122"/>
              <a:ea typeface="微软雅黑" panose="020B0503020204020204" pitchFamily="34" charset="-122"/>
            </a:endParaRPr>
          </a:p>
          <a:p>
            <a:pPr marL="0" lvl="0" indent="0" eaLnBrk="1" hangingPunct="1">
              <a:spcBef>
                <a:spcPct val="0"/>
              </a:spcBef>
              <a:buNone/>
            </a:pPr>
            <a:r>
              <a:rPr lang="zh-CN" altLang="en-US" b="1" dirty="0">
                <a:latin typeface="微软雅黑" panose="020B0503020204020204" pitchFamily="34" charset="-122"/>
                <a:ea typeface="微软雅黑" panose="020B0503020204020204" pitchFamily="34" charset="-122"/>
              </a:rPr>
              <a:t>间</a:t>
            </a:r>
            <a:endParaRPr lang="zh-CN" altLang="en-US" b="1" dirty="0">
              <a:latin typeface="微软雅黑" panose="020B0503020204020204" pitchFamily="34" charset="-122"/>
              <a:ea typeface="微软雅黑" panose="020B0503020204020204" pitchFamily="34" charset="-122"/>
            </a:endParaRPr>
          </a:p>
        </p:txBody>
      </p:sp>
      <p:sp>
        <p:nvSpPr>
          <p:cNvPr id="20" name="左大括号 19"/>
          <p:cNvSpPr/>
          <p:nvPr>
            <p:custDataLst>
              <p:tags r:id="rId3"/>
            </p:custDataLst>
          </p:nvPr>
        </p:nvSpPr>
        <p:spPr>
          <a:xfrm>
            <a:off x="2070100" y="1855788"/>
            <a:ext cx="696913" cy="3843338"/>
          </a:xfrm>
          <a:prstGeom prst="leftBrace">
            <a:avLst/>
          </a:prstGeom>
          <a:noFill/>
          <a:ln w="19050" cap="flat" cmpd="sng" algn="ctr">
            <a:solidFill>
              <a:srgbClr val="5B9BD5"/>
            </a:solidFill>
            <a:prstDash val="solid"/>
            <a:miter lim="800000"/>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2000" b="1" i="0" u="none" strike="noStrike" kern="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a:endParaRPr>
          </a:p>
        </p:txBody>
      </p:sp>
      <p:sp>
        <p:nvSpPr>
          <p:cNvPr id="72709" name="文本框 38"/>
          <p:cNvSpPr txBox="1"/>
          <p:nvPr>
            <p:custDataLst>
              <p:tags r:id="rId4"/>
            </p:custDataLst>
          </p:nvPr>
        </p:nvSpPr>
        <p:spPr>
          <a:xfrm>
            <a:off x="2840038" y="1533525"/>
            <a:ext cx="1703387" cy="52070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r>
              <a:rPr lang="zh-CN" altLang="en-US" sz="2800" b="1" dirty="0">
                <a:latin typeface="微软雅黑" panose="020B0503020204020204" pitchFamily="34" charset="-122"/>
                <a:ea typeface="微软雅黑" panose="020B0503020204020204" pitchFamily="34" charset="-122"/>
              </a:rPr>
              <a:t>体味亲情</a:t>
            </a:r>
            <a:endParaRPr lang="zh-CN" altLang="en-US" sz="2800" b="1" dirty="0">
              <a:latin typeface="微软雅黑" panose="020B0503020204020204" pitchFamily="34" charset="-122"/>
              <a:ea typeface="微软雅黑" panose="020B0503020204020204" pitchFamily="34" charset="-122"/>
            </a:endParaRPr>
          </a:p>
        </p:txBody>
      </p:sp>
      <p:sp>
        <p:nvSpPr>
          <p:cNvPr id="72710" name="文本框 38"/>
          <p:cNvSpPr txBox="1"/>
          <p:nvPr>
            <p:custDataLst>
              <p:tags r:id="rId5"/>
            </p:custDataLst>
          </p:nvPr>
        </p:nvSpPr>
        <p:spPr>
          <a:xfrm>
            <a:off x="2874963" y="3481388"/>
            <a:ext cx="1703387" cy="522287"/>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r>
              <a:rPr lang="zh-CN" altLang="en-US" sz="2800" b="1" dirty="0">
                <a:latin typeface="微软雅黑" panose="020B0503020204020204" pitchFamily="34" charset="-122"/>
                <a:ea typeface="微软雅黑" panose="020B0503020204020204" pitchFamily="34" charset="-122"/>
              </a:rPr>
              <a:t>爱的碰撞</a:t>
            </a:r>
            <a:endParaRPr lang="zh-CN" altLang="en-US" sz="2800" b="1" dirty="0">
              <a:latin typeface="微软雅黑" panose="020B0503020204020204" pitchFamily="34" charset="-122"/>
              <a:ea typeface="微软雅黑" panose="020B0503020204020204" pitchFamily="34" charset="-122"/>
            </a:endParaRPr>
          </a:p>
        </p:txBody>
      </p:sp>
      <p:sp>
        <p:nvSpPr>
          <p:cNvPr id="72711" name="文本框 38"/>
          <p:cNvSpPr txBox="1"/>
          <p:nvPr>
            <p:custDataLst>
              <p:tags r:id="rId6"/>
            </p:custDataLst>
          </p:nvPr>
        </p:nvSpPr>
        <p:spPr>
          <a:xfrm>
            <a:off x="2741930" y="5224780"/>
            <a:ext cx="2449195" cy="52197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r>
              <a:rPr lang="zh-CN" altLang="en-US" sz="2800" b="1" dirty="0">
                <a:latin typeface="微软雅黑" panose="020B0503020204020204" pitchFamily="34" charset="-122"/>
                <a:ea typeface="微软雅黑" panose="020B0503020204020204" pitchFamily="34" charset="-122"/>
              </a:rPr>
              <a:t>沟通的重要性</a:t>
            </a:r>
            <a:endParaRPr lang="zh-CN" altLang="en-US" sz="2800" b="1" dirty="0">
              <a:latin typeface="微软雅黑" panose="020B0503020204020204" pitchFamily="34" charset="-122"/>
              <a:ea typeface="微软雅黑" panose="020B0503020204020204" pitchFamily="34" charset="-122"/>
            </a:endParaRPr>
          </a:p>
        </p:txBody>
      </p:sp>
      <p:sp>
        <p:nvSpPr>
          <p:cNvPr id="24" name="左大括号 23"/>
          <p:cNvSpPr/>
          <p:nvPr>
            <p:custDataLst>
              <p:tags r:id="rId7"/>
            </p:custDataLst>
          </p:nvPr>
        </p:nvSpPr>
        <p:spPr>
          <a:xfrm>
            <a:off x="4414838" y="1108075"/>
            <a:ext cx="531813" cy="1371600"/>
          </a:xfrm>
          <a:prstGeom prst="leftBrace">
            <a:avLst/>
          </a:prstGeom>
          <a:noFill/>
          <a:ln w="19050" cap="flat" cmpd="sng" algn="ctr">
            <a:solidFill>
              <a:srgbClr val="5B9BD5"/>
            </a:solidFill>
            <a:prstDash val="solid"/>
            <a:miter lim="800000"/>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2000" b="1" i="0" u="none" strike="noStrike" kern="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a:endParaRPr>
          </a:p>
        </p:txBody>
      </p:sp>
      <p:sp>
        <p:nvSpPr>
          <p:cNvPr id="72713" name="文本框 19"/>
          <p:cNvSpPr txBox="1"/>
          <p:nvPr>
            <p:custDataLst>
              <p:tags r:id="rId8"/>
            </p:custDataLst>
          </p:nvPr>
        </p:nvSpPr>
        <p:spPr>
          <a:xfrm>
            <a:off x="4965700" y="914400"/>
            <a:ext cx="792480" cy="4603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r>
              <a:rPr lang="zh-CN" altLang="en-US" sz="2400" b="1" dirty="0">
                <a:latin typeface="微软雅黑" panose="020B0503020204020204" pitchFamily="34" charset="-122"/>
                <a:ea typeface="微软雅黑" panose="020B0503020204020204" pitchFamily="34" charset="-122"/>
                <a:sym typeface="+mn-ea"/>
              </a:rPr>
              <a:t>内涵</a:t>
            </a:r>
            <a:endParaRPr lang="zh-CN" altLang="en-US" sz="2400" b="1" dirty="0">
              <a:latin typeface="微软雅黑" panose="020B0503020204020204" pitchFamily="34" charset="-122"/>
              <a:ea typeface="微软雅黑" panose="020B0503020204020204" pitchFamily="34" charset="-122"/>
              <a:sym typeface="+mn-ea"/>
            </a:endParaRPr>
          </a:p>
        </p:txBody>
      </p:sp>
      <p:sp>
        <p:nvSpPr>
          <p:cNvPr id="72714" name="文本框 20"/>
          <p:cNvSpPr txBox="1"/>
          <p:nvPr>
            <p:custDataLst>
              <p:tags r:id="rId9"/>
            </p:custDataLst>
          </p:nvPr>
        </p:nvSpPr>
        <p:spPr>
          <a:xfrm>
            <a:off x="4965700" y="1416050"/>
            <a:ext cx="792480" cy="4603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r>
              <a:rPr lang="zh-CN" altLang="en-US" sz="2400" b="1" dirty="0">
                <a:latin typeface="微软雅黑" panose="020B0503020204020204" pitchFamily="34" charset="-122"/>
                <a:ea typeface="微软雅黑" panose="020B0503020204020204" pitchFamily="34" charset="-122"/>
                <a:sym typeface="+mn-ea"/>
              </a:rPr>
              <a:t>表现</a:t>
            </a:r>
            <a:endParaRPr lang="zh-CN" altLang="en-US" sz="2400" b="1" dirty="0">
              <a:latin typeface="微软雅黑" panose="020B0503020204020204" pitchFamily="34" charset="-122"/>
              <a:ea typeface="微软雅黑" panose="020B0503020204020204" pitchFamily="34" charset="-122"/>
              <a:sym typeface="+mn-ea"/>
            </a:endParaRPr>
          </a:p>
        </p:txBody>
      </p:sp>
      <p:sp>
        <p:nvSpPr>
          <p:cNvPr id="72715" name="文本框 21"/>
          <p:cNvSpPr txBox="1"/>
          <p:nvPr>
            <p:custDataLst>
              <p:tags r:id="rId10"/>
            </p:custDataLst>
          </p:nvPr>
        </p:nvSpPr>
        <p:spPr>
          <a:xfrm>
            <a:off x="4946650" y="1974850"/>
            <a:ext cx="792480" cy="4603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r>
              <a:rPr lang="zh-CN" altLang="en-US" sz="2400" b="1" dirty="0">
                <a:latin typeface="微软雅黑" panose="020B0503020204020204" pitchFamily="34" charset="-122"/>
                <a:ea typeface="微软雅黑" panose="020B0503020204020204" pitchFamily="34" charset="-122"/>
              </a:rPr>
              <a:t>变化</a:t>
            </a:r>
            <a:endParaRPr lang="zh-CN" altLang="en-US" sz="2400" b="1" dirty="0">
              <a:latin typeface="微软雅黑" panose="020B0503020204020204" pitchFamily="34" charset="-122"/>
              <a:ea typeface="微软雅黑" panose="020B0503020204020204" pitchFamily="34" charset="-122"/>
            </a:endParaRPr>
          </a:p>
        </p:txBody>
      </p:sp>
      <p:sp>
        <p:nvSpPr>
          <p:cNvPr id="28" name="左大括号 27"/>
          <p:cNvSpPr/>
          <p:nvPr>
            <p:custDataLst>
              <p:tags r:id="rId11"/>
            </p:custDataLst>
          </p:nvPr>
        </p:nvSpPr>
        <p:spPr>
          <a:xfrm>
            <a:off x="4543425" y="3119438"/>
            <a:ext cx="531813" cy="1314450"/>
          </a:xfrm>
          <a:prstGeom prst="leftBrace">
            <a:avLst/>
          </a:prstGeom>
          <a:noFill/>
          <a:ln w="19050" cap="flat" cmpd="sng" algn="ctr">
            <a:solidFill>
              <a:srgbClr val="5B9BD5"/>
            </a:solidFill>
            <a:prstDash val="solid"/>
            <a:miter lim="800000"/>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2000" b="1" i="0" u="none" strike="noStrike" kern="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a:endParaRPr>
          </a:p>
        </p:txBody>
      </p:sp>
      <p:sp>
        <p:nvSpPr>
          <p:cNvPr id="72717" name="文本框 23"/>
          <p:cNvSpPr txBox="1"/>
          <p:nvPr>
            <p:custDataLst>
              <p:tags r:id="rId12"/>
            </p:custDataLst>
          </p:nvPr>
        </p:nvSpPr>
        <p:spPr>
          <a:xfrm>
            <a:off x="4946650" y="2889250"/>
            <a:ext cx="800100" cy="461963"/>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r>
              <a:rPr lang="zh-CN" altLang="en-US" sz="2400" b="1" dirty="0">
                <a:latin typeface="微软雅黑" panose="020B0503020204020204" pitchFamily="34" charset="-122"/>
                <a:ea typeface="微软雅黑" panose="020B0503020204020204" pitchFamily="34" charset="-122"/>
              </a:rPr>
              <a:t>原因</a:t>
            </a:r>
            <a:endParaRPr lang="zh-CN" altLang="en-US" sz="2400" b="1" dirty="0">
              <a:latin typeface="微软雅黑" panose="020B0503020204020204" pitchFamily="34" charset="-122"/>
              <a:ea typeface="微软雅黑" panose="020B0503020204020204" pitchFamily="34" charset="-122"/>
            </a:endParaRPr>
          </a:p>
        </p:txBody>
      </p:sp>
      <p:sp>
        <p:nvSpPr>
          <p:cNvPr id="30" name="左大括号 29"/>
          <p:cNvSpPr/>
          <p:nvPr>
            <p:custDataLst>
              <p:tags r:id="rId13"/>
            </p:custDataLst>
          </p:nvPr>
        </p:nvSpPr>
        <p:spPr>
          <a:xfrm>
            <a:off x="5599113" y="2759075"/>
            <a:ext cx="531813" cy="1068388"/>
          </a:xfrm>
          <a:prstGeom prst="leftBrace">
            <a:avLst/>
          </a:prstGeom>
          <a:noFill/>
          <a:ln w="19050" cap="flat" cmpd="sng" algn="ctr">
            <a:solidFill>
              <a:srgbClr val="5B9BD5"/>
            </a:solidFill>
            <a:prstDash val="solid"/>
            <a:miter lim="800000"/>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2000" b="1" i="0" u="none" strike="noStrike" kern="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a:endParaRPr>
          </a:p>
        </p:txBody>
      </p:sp>
      <p:sp>
        <p:nvSpPr>
          <p:cNvPr id="72719" name="文本框 25"/>
          <p:cNvSpPr txBox="1"/>
          <p:nvPr>
            <p:custDataLst>
              <p:tags r:id="rId14"/>
            </p:custDataLst>
          </p:nvPr>
        </p:nvSpPr>
        <p:spPr>
          <a:xfrm>
            <a:off x="6089650" y="2471738"/>
            <a:ext cx="2616200" cy="461962"/>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r>
              <a:rPr lang="en-US" altLang="zh-CN" sz="2400" b="1" dirty="0">
                <a:latin typeface="微软雅黑" panose="020B0503020204020204" pitchFamily="34" charset="-122"/>
                <a:ea typeface="微软雅黑" panose="020B0503020204020204" pitchFamily="34" charset="-122"/>
              </a:rPr>
              <a:t>1.</a:t>
            </a:r>
            <a:r>
              <a:rPr lang="zh-CN" altLang="en-US" sz="2400" b="1" dirty="0">
                <a:latin typeface="微软雅黑" panose="020B0503020204020204" pitchFamily="34" charset="-122"/>
                <a:ea typeface="微软雅黑" panose="020B0503020204020204" pitchFamily="34" charset="-122"/>
              </a:rPr>
              <a:t>独立意识的增强</a:t>
            </a:r>
            <a:endParaRPr lang="zh-CN" altLang="en-US" sz="2400" b="1" dirty="0">
              <a:latin typeface="微软雅黑" panose="020B0503020204020204" pitchFamily="34" charset="-122"/>
              <a:ea typeface="微软雅黑" panose="020B0503020204020204" pitchFamily="34" charset="-122"/>
            </a:endParaRPr>
          </a:p>
        </p:txBody>
      </p:sp>
      <p:sp>
        <p:nvSpPr>
          <p:cNvPr id="72720" name="文本框 26"/>
          <p:cNvSpPr txBox="1"/>
          <p:nvPr>
            <p:custDataLst>
              <p:tags r:id="rId15"/>
            </p:custDataLst>
          </p:nvPr>
        </p:nvSpPr>
        <p:spPr>
          <a:xfrm>
            <a:off x="6130925" y="3059113"/>
            <a:ext cx="2616200" cy="461962"/>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r>
              <a:rPr lang="en-US" altLang="zh-CN" sz="2400" b="1" dirty="0">
                <a:latin typeface="微软雅黑" panose="020B0503020204020204" pitchFamily="34" charset="-122"/>
                <a:ea typeface="微软雅黑" panose="020B0503020204020204" pitchFamily="34" charset="-122"/>
              </a:rPr>
              <a:t>2.</a:t>
            </a:r>
            <a:r>
              <a:rPr lang="zh-CN" altLang="en-US" sz="2400" b="1" dirty="0">
                <a:latin typeface="微软雅黑" panose="020B0503020204020204" pitchFamily="34" charset="-122"/>
                <a:ea typeface="微软雅黑" panose="020B0503020204020204" pitchFamily="34" charset="-122"/>
              </a:rPr>
              <a:t>逆反心理的出现</a:t>
            </a:r>
            <a:endParaRPr lang="zh-CN" altLang="en-US" sz="2400" b="1" dirty="0">
              <a:latin typeface="微软雅黑" panose="020B0503020204020204" pitchFamily="34" charset="-122"/>
              <a:ea typeface="微软雅黑" panose="020B0503020204020204" pitchFamily="34" charset="-122"/>
            </a:endParaRPr>
          </a:p>
        </p:txBody>
      </p:sp>
      <p:sp>
        <p:nvSpPr>
          <p:cNvPr id="72721" name="文本框 27"/>
          <p:cNvSpPr txBox="1"/>
          <p:nvPr>
            <p:custDataLst>
              <p:tags r:id="rId16"/>
            </p:custDataLst>
          </p:nvPr>
        </p:nvSpPr>
        <p:spPr>
          <a:xfrm>
            <a:off x="4965700" y="4003675"/>
            <a:ext cx="5108575" cy="461963"/>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r>
              <a:rPr lang="zh-CN" altLang="en-US" sz="2400" b="1" dirty="0">
                <a:latin typeface="微软雅黑" panose="020B0503020204020204" pitchFamily="34" charset="-122"/>
                <a:ea typeface="微软雅黑" panose="020B0503020204020204" pitchFamily="34" charset="-122"/>
              </a:rPr>
              <a:t>危害：伤害双方感情，影响家庭和睦</a:t>
            </a:r>
            <a:endParaRPr lang="zh-CN" altLang="en-US" sz="2400" b="1" dirty="0">
              <a:latin typeface="微软雅黑" panose="020B0503020204020204" pitchFamily="34" charset="-122"/>
              <a:ea typeface="微软雅黑" panose="020B0503020204020204" pitchFamily="34" charset="-122"/>
            </a:endParaRPr>
          </a:p>
        </p:txBody>
      </p:sp>
      <p:sp>
        <p:nvSpPr>
          <p:cNvPr id="72723" name="文本框 29"/>
          <p:cNvSpPr txBox="1"/>
          <p:nvPr>
            <p:custDataLst>
              <p:tags r:id="rId17"/>
            </p:custDataLst>
          </p:nvPr>
        </p:nvSpPr>
        <p:spPr>
          <a:xfrm>
            <a:off x="5783580" y="5286375"/>
            <a:ext cx="1706880" cy="460375"/>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r>
              <a:rPr lang="zh-CN" sz="2400" b="1" dirty="0">
                <a:latin typeface="微软雅黑" panose="020B0503020204020204" pitchFamily="34" charset="-122"/>
                <a:ea typeface="微软雅黑" panose="020B0503020204020204" pitchFamily="34" charset="-122"/>
              </a:rPr>
              <a:t>爱的润滑剂</a:t>
            </a:r>
            <a:endParaRPr lang="zh-CN" sz="2400" b="1" dirty="0">
              <a:latin typeface="微软雅黑" panose="020B0503020204020204" pitchFamily="34" charset="-122"/>
              <a:ea typeface="微软雅黑" panose="020B0503020204020204" pitchFamily="34" charset="-122"/>
            </a:endParaRPr>
          </a:p>
        </p:txBody>
      </p:sp>
      <p:sp>
        <p:nvSpPr>
          <p:cNvPr id="72726" name="文本框 53"/>
          <p:cNvSpPr txBox="1"/>
          <p:nvPr>
            <p:custDataLst>
              <p:tags r:id="rId18"/>
            </p:custDataLst>
          </p:nvPr>
        </p:nvSpPr>
        <p:spPr>
          <a:xfrm>
            <a:off x="6130925" y="3567113"/>
            <a:ext cx="2000250" cy="461962"/>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r>
              <a:rPr lang="en-US" altLang="zh-CN" sz="2400" b="1" dirty="0">
                <a:latin typeface="微软雅黑" panose="020B0503020204020204" pitchFamily="34" charset="-122"/>
                <a:ea typeface="微软雅黑" panose="020B0503020204020204" pitchFamily="34" charset="-122"/>
              </a:rPr>
              <a:t>3.</a:t>
            </a:r>
            <a:r>
              <a:rPr lang="zh-CN" altLang="en-US" sz="2400" b="1" dirty="0">
                <a:latin typeface="微软雅黑" panose="020B0503020204020204" pitchFamily="34" charset="-122"/>
                <a:ea typeface="微软雅黑" panose="020B0503020204020204" pitchFamily="34" charset="-122"/>
              </a:rPr>
              <a:t>代沟的存在</a:t>
            </a:r>
            <a:endParaRPr lang="zh-CN" altLang="en-US" sz="2400" b="1" dirty="0">
              <a:latin typeface="微软雅黑" panose="020B0503020204020204" pitchFamily="34" charset="-122"/>
              <a:ea typeface="微软雅黑" panose="020B0503020204020204" pitchFamily="34" charset="-122"/>
            </a:endParaRPr>
          </a:p>
        </p:txBody>
      </p:sp>
      <p:sp>
        <p:nvSpPr>
          <p:cNvPr id="2" name="右箭头 1"/>
          <p:cNvSpPr/>
          <p:nvPr/>
        </p:nvSpPr>
        <p:spPr>
          <a:xfrm>
            <a:off x="5075555" y="5387340"/>
            <a:ext cx="558800" cy="309245"/>
          </a:xfrm>
          <a:prstGeom prst="right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custDataLst>
              <p:tags r:id="rId1"/>
            </p:custDataLst>
          </p:nvPr>
        </p:nvSpPr>
        <p:spPr>
          <a:xfrm>
            <a:off x="1357538" y="191619"/>
            <a:ext cx="2214880" cy="706755"/>
          </a:xfrm>
          <a:prstGeom prst="rect">
            <a:avLst/>
          </a:prstGeom>
        </p:spPr>
        <p:txBody>
          <a:bodyPr wrap="none">
            <a:spAutoFit/>
          </a:bodyPr>
          <a:lstStyle/>
          <a:p>
            <a:r>
              <a:rPr lang="zh-CN" altLang="en-US" sz="4000">
                <a:solidFill>
                  <a:srgbClr val="33766B"/>
                </a:solidFill>
                <a:latin typeface="汉仪铸字美心体简" panose="00020600040101010101" charset="-122"/>
                <a:ea typeface="汉仪铸字美心体简" panose="00020600040101010101" charset="-122"/>
              </a:rPr>
              <a:t>课堂练习</a:t>
            </a:r>
            <a:endParaRPr lang="zh-CN" altLang="en-US" sz="4000">
              <a:solidFill>
                <a:srgbClr val="33766B"/>
              </a:solidFill>
              <a:latin typeface="汉仪铸字美心体简" panose="00020600040101010101" charset="-122"/>
              <a:ea typeface="汉仪铸字美心体简" panose="00020600040101010101" charset="-122"/>
            </a:endParaRPr>
          </a:p>
        </p:txBody>
      </p:sp>
      <p:sp>
        <p:nvSpPr>
          <p:cNvPr id="21509" name="文本框 50"/>
          <p:cNvSpPr txBox="1"/>
          <p:nvPr>
            <p:custDataLst>
              <p:tags r:id="rId2"/>
            </p:custDataLst>
          </p:nvPr>
        </p:nvSpPr>
        <p:spPr>
          <a:xfrm>
            <a:off x="570230" y="1226820"/>
            <a:ext cx="10955020" cy="4404360"/>
          </a:xfrm>
          <a:prstGeom prst="rect">
            <a:avLst/>
          </a:prstGeom>
          <a:noFill/>
          <a:ln w="9525">
            <a:noFill/>
          </a:ln>
        </p:spPr>
        <p:txBody>
          <a:bodyPr wrap="square" anchor="t">
            <a:spAutoFit/>
          </a:bodyPr>
          <a:lstStyle/>
          <a:p>
            <a:pPr algn="just" defTabSz="815975">
              <a:lnSpc>
                <a:spcPct val="150000"/>
              </a:lnSpc>
              <a:buClrTx/>
              <a:buSzTx/>
              <a:buFontTx/>
            </a:pPr>
            <a:r>
              <a:rPr sz="2665" b="1">
                <a:solidFill>
                  <a:srgbClr val="000000"/>
                </a:solidFill>
                <a:latin typeface="华文中宋" panose="02010600040101010101" charset="-122"/>
                <a:ea typeface="华文中宋" panose="02010600040101010101" charset="-122"/>
                <a:cs typeface="华文中宋" panose="02010600040101010101" charset="-122"/>
                <a:sym typeface="+mn-ea"/>
              </a:rPr>
              <a:t>1 .道德与法治课上，同学们正在参与主题为“爱在家人间”的学习讨论，大家纷纷发言，表达自己的看法。以下观点中，你认同的是(   </a:t>
            </a:r>
            <a:r>
              <a:rPr lang="en-US" sz="2665" b="1">
                <a:solidFill>
                  <a:srgbClr val="000000"/>
                </a:solidFill>
                <a:latin typeface="华文中宋" panose="02010600040101010101" charset="-122"/>
                <a:ea typeface="华文中宋" panose="02010600040101010101" charset="-122"/>
                <a:cs typeface="华文中宋" panose="02010600040101010101" charset="-122"/>
                <a:sym typeface="+mn-ea"/>
              </a:rPr>
              <a:t>    </a:t>
            </a:r>
            <a:r>
              <a:rPr sz="2665" b="1">
                <a:solidFill>
                  <a:srgbClr val="000000"/>
                </a:solidFill>
                <a:latin typeface="华文中宋" panose="02010600040101010101" charset="-122"/>
                <a:ea typeface="华文中宋" panose="02010600040101010101" charset="-122"/>
                <a:cs typeface="华文中宋" panose="02010600040101010101" charset="-122"/>
                <a:sym typeface="+mn-ea"/>
              </a:rPr>
              <a:t>  )</a:t>
            </a:r>
            <a:endParaRPr sz="2665" b="1">
              <a:solidFill>
                <a:srgbClr val="000000"/>
              </a:solidFill>
              <a:latin typeface="华文中宋" panose="02010600040101010101" charset="-122"/>
              <a:ea typeface="华文中宋" panose="02010600040101010101" charset="-122"/>
              <a:cs typeface="华文中宋" panose="02010600040101010101" charset="-122"/>
              <a:sym typeface="+mn-ea"/>
            </a:endParaRPr>
          </a:p>
          <a:p>
            <a:pPr algn="just" defTabSz="815975">
              <a:lnSpc>
                <a:spcPct val="150000"/>
              </a:lnSpc>
              <a:buClrTx/>
              <a:buSzTx/>
              <a:buFontTx/>
            </a:pPr>
            <a:r>
              <a:rPr sz="2665" b="1">
                <a:solidFill>
                  <a:srgbClr val="000000"/>
                </a:solidFill>
                <a:latin typeface="华文中宋" panose="02010600040101010101" charset="-122"/>
                <a:ea typeface="华文中宋" panose="02010600040101010101" charset="-122"/>
                <a:cs typeface="华文中宋" panose="02010600040101010101" charset="-122"/>
                <a:sym typeface="+mn-ea"/>
              </a:rPr>
              <a:t>①每个家庭的亲情表现不尽相同，不能因为它的平常而忽略它　②当我们的家庭结构发生改变之后，家中的亲情就不存在了　③家庭中之所以存在亲情之爱，都是因为家人为我们的生活操劳　④感受不到自己渴望的亲情，并不能说明亲情已经消失</a:t>
            </a:r>
            <a:endParaRPr sz="2665" b="1">
              <a:solidFill>
                <a:srgbClr val="000000"/>
              </a:solidFill>
              <a:latin typeface="华文中宋" panose="02010600040101010101" charset="-122"/>
              <a:ea typeface="华文中宋" panose="02010600040101010101" charset="-122"/>
              <a:cs typeface="华文中宋" panose="02010600040101010101" charset="-122"/>
              <a:sym typeface="+mn-ea"/>
            </a:endParaRPr>
          </a:p>
          <a:p>
            <a:pPr algn="just" defTabSz="815975">
              <a:lnSpc>
                <a:spcPct val="150000"/>
              </a:lnSpc>
              <a:buClrTx/>
              <a:buSzTx/>
              <a:buFontTx/>
            </a:pPr>
            <a:r>
              <a:rPr sz="2665" b="1">
                <a:solidFill>
                  <a:srgbClr val="000000"/>
                </a:solidFill>
                <a:latin typeface="华文中宋" panose="02010600040101010101" charset="-122"/>
                <a:ea typeface="华文中宋" panose="02010600040101010101" charset="-122"/>
                <a:cs typeface="华文中宋" panose="02010600040101010101" charset="-122"/>
                <a:sym typeface="+mn-ea"/>
              </a:rPr>
              <a:t>A.①②  	 </a:t>
            </a:r>
            <a:r>
              <a:rPr lang="en-US" sz="2665" b="1">
                <a:solidFill>
                  <a:srgbClr val="000000"/>
                </a:solidFill>
                <a:latin typeface="华文中宋" panose="02010600040101010101" charset="-122"/>
                <a:ea typeface="华文中宋" panose="02010600040101010101" charset="-122"/>
                <a:cs typeface="华文中宋" panose="02010600040101010101" charset="-122"/>
                <a:sym typeface="+mn-ea"/>
              </a:rPr>
              <a:t> </a:t>
            </a:r>
            <a:r>
              <a:rPr sz="2665" b="1">
                <a:solidFill>
                  <a:srgbClr val="000000"/>
                </a:solidFill>
                <a:latin typeface="华文中宋" panose="02010600040101010101" charset="-122"/>
                <a:ea typeface="华文中宋" panose="02010600040101010101" charset="-122"/>
                <a:cs typeface="华文中宋" panose="02010600040101010101" charset="-122"/>
                <a:sym typeface="+mn-ea"/>
              </a:rPr>
              <a:t> B.①③    </a:t>
            </a:r>
            <a:r>
              <a:rPr lang="en-US" sz="2665" b="1">
                <a:solidFill>
                  <a:srgbClr val="000000"/>
                </a:solidFill>
                <a:latin typeface="华文中宋" panose="02010600040101010101" charset="-122"/>
                <a:ea typeface="华文中宋" panose="02010600040101010101" charset="-122"/>
                <a:cs typeface="华文中宋" panose="02010600040101010101" charset="-122"/>
                <a:sym typeface="+mn-ea"/>
              </a:rPr>
              <a:t> </a:t>
            </a:r>
            <a:r>
              <a:rPr sz="2665" b="1">
                <a:solidFill>
                  <a:srgbClr val="000000"/>
                </a:solidFill>
                <a:latin typeface="华文中宋" panose="02010600040101010101" charset="-122"/>
                <a:ea typeface="华文中宋" panose="02010600040101010101" charset="-122"/>
                <a:cs typeface="华文中宋" panose="02010600040101010101" charset="-122"/>
                <a:sym typeface="+mn-ea"/>
              </a:rPr>
              <a:t>  C.②④  	D.①④</a:t>
            </a:r>
            <a:endParaRPr sz="2665" b="1">
              <a:solidFill>
                <a:srgbClr val="000000"/>
              </a:solidFill>
              <a:latin typeface="华文中宋" panose="02010600040101010101" charset="-122"/>
              <a:ea typeface="华文中宋" panose="02010600040101010101" charset="-122"/>
              <a:cs typeface="华文中宋" panose="02010600040101010101" charset="-122"/>
              <a:sym typeface="+mn-ea"/>
            </a:endParaRPr>
          </a:p>
        </p:txBody>
      </p:sp>
      <p:sp>
        <p:nvSpPr>
          <p:cNvPr id="7" name="文本框 6"/>
          <p:cNvSpPr txBox="1"/>
          <p:nvPr>
            <p:custDataLst>
              <p:tags r:id="rId3"/>
            </p:custDataLst>
          </p:nvPr>
        </p:nvSpPr>
        <p:spPr>
          <a:xfrm>
            <a:off x="9766300" y="1910080"/>
            <a:ext cx="724535" cy="706755"/>
          </a:xfrm>
          <a:prstGeom prst="rect">
            <a:avLst/>
          </a:prstGeom>
          <a:noFill/>
        </p:spPr>
        <p:txBody>
          <a:bodyPr wrap="square" rtlCol="0">
            <a:spAutoFit/>
          </a:bodyPr>
          <a:lstStyle/>
          <a:p>
            <a:r>
              <a:rPr lang="en-US" altLang="zh-CN" sz="4000">
                <a:solidFill>
                  <a:srgbClr val="FF0000"/>
                </a:solidFill>
                <a:latin typeface="微软雅黑" panose="020B0503020204020204" pitchFamily="34" charset="-122"/>
                <a:ea typeface="微软雅黑" panose="020B0503020204020204" pitchFamily="34" charset="-122"/>
              </a:rPr>
              <a:t>D</a:t>
            </a:r>
            <a:endParaRPr lang="en-US" altLang="zh-CN" sz="400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25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 calcmode="lin" valueType="num">
                                      <p:cBhvr>
                                        <p:cTn id="9" dur="500" fill="hold"/>
                                        <p:tgtEl>
                                          <p:spTgt spid="20"/>
                                        </p:tgtEl>
                                        <p:attrNameLst>
                                          <p:attrName>style.rotation</p:attrName>
                                        </p:attrNameLst>
                                      </p:cBhvr>
                                      <p:tavLst>
                                        <p:tav tm="0">
                                          <p:val>
                                            <p:fltVal val="360"/>
                                          </p:val>
                                        </p:tav>
                                        <p:tav tm="100000">
                                          <p:val>
                                            <p:fltVal val="0"/>
                                          </p:val>
                                        </p:tav>
                                      </p:tavLst>
                                    </p:anim>
                                    <p:animEffect transition="in" filter="fade">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custDataLst>
              <p:tags r:id="rId1"/>
            </p:custDataLst>
          </p:nvPr>
        </p:nvSpPr>
        <p:spPr>
          <a:xfrm>
            <a:off x="1357538" y="191619"/>
            <a:ext cx="2214880" cy="706755"/>
          </a:xfrm>
          <a:prstGeom prst="rect">
            <a:avLst/>
          </a:prstGeom>
        </p:spPr>
        <p:txBody>
          <a:bodyPr wrap="none">
            <a:spAutoFit/>
          </a:bodyPr>
          <a:lstStyle/>
          <a:p>
            <a:r>
              <a:rPr lang="zh-CN" altLang="en-US" sz="4000">
                <a:solidFill>
                  <a:srgbClr val="33766B"/>
                </a:solidFill>
                <a:latin typeface="汉仪铸字美心体简" panose="00020600040101010101" charset="-122"/>
                <a:ea typeface="汉仪铸字美心体简" panose="00020600040101010101" charset="-122"/>
              </a:rPr>
              <a:t>课堂练习</a:t>
            </a:r>
            <a:endParaRPr lang="zh-CN" altLang="en-US" sz="4000">
              <a:solidFill>
                <a:srgbClr val="33766B"/>
              </a:solidFill>
              <a:latin typeface="汉仪铸字美心体简" panose="00020600040101010101" charset="-122"/>
              <a:ea typeface="汉仪铸字美心体简" panose="00020600040101010101" charset="-122"/>
            </a:endParaRPr>
          </a:p>
        </p:txBody>
      </p:sp>
      <p:sp>
        <p:nvSpPr>
          <p:cNvPr id="21509" name="文本框 50"/>
          <p:cNvSpPr txBox="1"/>
          <p:nvPr>
            <p:custDataLst>
              <p:tags r:id="rId2"/>
            </p:custDataLst>
          </p:nvPr>
        </p:nvSpPr>
        <p:spPr>
          <a:xfrm>
            <a:off x="408305" y="1196975"/>
            <a:ext cx="11441430" cy="4725035"/>
          </a:xfrm>
          <a:prstGeom prst="rect">
            <a:avLst/>
          </a:prstGeom>
          <a:noFill/>
          <a:ln w="9525">
            <a:noFill/>
          </a:ln>
        </p:spPr>
        <p:txBody>
          <a:bodyPr wrap="square" anchor="t">
            <a:noAutofit/>
          </a:bodyPr>
          <a:lstStyle/>
          <a:p>
            <a:pPr algn="just" defTabSz="815975">
              <a:lnSpc>
                <a:spcPct val="150000"/>
              </a:lnSpc>
              <a:buClrTx/>
              <a:buSzTx/>
              <a:buFontTx/>
            </a:pPr>
            <a:r>
              <a:rPr lang="en-US" sz="2400" b="1">
                <a:solidFill>
                  <a:srgbClr val="000000"/>
                </a:solidFill>
                <a:latin typeface="华文中宋" panose="02010600040101010101" charset="-122"/>
                <a:ea typeface="华文中宋" panose="02010600040101010101" charset="-122"/>
                <a:cs typeface="华文中宋" panose="02010600040101010101" charset="-122"/>
                <a:sym typeface="+mn-ea"/>
              </a:rPr>
              <a:t>2</a:t>
            </a:r>
            <a:r>
              <a:rPr sz="2400" b="1">
                <a:solidFill>
                  <a:srgbClr val="000000"/>
                </a:solidFill>
                <a:latin typeface="华文中宋" panose="02010600040101010101" charset="-122"/>
                <a:ea typeface="华文中宋" panose="02010600040101010101" charset="-122"/>
                <a:cs typeface="华文中宋" panose="02010600040101010101" charset="-122"/>
                <a:sym typeface="+mn-ea"/>
              </a:rPr>
              <a:t> .九年级的小林关注时事周末写完作业后拿起手机浏览“学习强国”，爸爸一看到他拿起手机就说:“马上就要中考啦，手机有啥好看的，应该把心思用到复习功课上。小林心里有说不完的委屈。对于这种现象，你给父母的建议有(  </a:t>
            </a:r>
            <a:r>
              <a:rPr lang="en-US" sz="2400" b="1">
                <a:solidFill>
                  <a:srgbClr val="000000"/>
                </a:solidFill>
                <a:latin typeface="华文中宋" panose="02010600040101010101" charset="-122"/>
                <a:ea typeface="华文中宋" panose="02010600040101010101" charset="-122"/>
                <a:cs typeface="华文中宋" panose="02010600040101010101" charset="-122"/>
                <a:sym typeface="+mn-ea"/>
              </a:rPr>
              <a:t>     </a:t>
            </a:r>
            <a:r>
              <a:rPr sz="2400" b="1">
                <a:solidFill>
                  <a:srgbClr val="000000"/>
                </a:solidFill>
                <a:latin typeface="华文中宋" panose="02010600040101010101" charset="-122"/>
                <a:ea typeface="华文中宋" panose="02010600040101010101" charset="-122"/>
                <a:cs typeface="华文中宋" panose="02010600040101010101" charset="-122"/>
                <a:sym typeface="+mn-ea"/>
              </a:rPr>
              <a:t> )</a:t>
            </a:r>
            <a:endParaRPr sz="2400" b="1">
              <a:solidFill>
                <a:srgbClr val="000000"/>
              </a:solidFill>
              <a:latin typeface="华文中宋" panose="02010600040101010101" charset="-122"/>
              <a:ea typeface="华文中宋" panose="02010600040101010101" charset="-122"/>
              <a:cs typeface="华文中宋" panose="02010600040101010101" charset="-122"/>
              <a:sym typeface="+mn-ea"/>
            </a:endParaRPr>
          </a:p>
          <a:p>
            <a:pPr algn="just" defTabSz="815975">
              <a:lnSpc>
                <a:spcPct val="150000"/>
              </a:lnSpc>
              <a:buClrTx/>
              <a:buSzTx/>
              <a:buFontTx/>
            </a:pPr>
            <a:r>
              <a:rPr sz="2400" b="1">
                <a:solidFill>
                  <a:srgbClr val="000000"/>
                </a:solidFill>
                <a:latin typeface="华文中宋" panose="02010600040101010101" charset="-122"/>
                <a:ea typeface="华文中宋" panose="02010600040101010101" charset="-122"/>
                <a:cs typeface="华文中宋" panose="02010600040101010101" charset="-122"/>
                <a:sym typeface="+mn-ea"/>
              </a:rPr>
              <a:t>①父母要像对待成人一样对待我们，不要过多干涉我们的生活 </a:t>
            </a:r>
            <a:endParaRPr sz="2400" b="1">
              <a:solidFill>
                <a:srgbClr val="000000"/>
              </a:solidFill>
              <a:latin typeface="华文中宋" panose="02010600040101010101" charset="-122"/>
              <a:ea typeface="华文中宋" panose="02010600040101010101" charset="-122"/>
              <a:cs typeface="华文中宋" panose="02010600040101010101" charset="-122"/>
              <a:sym typeface="+mn-ea"/>
            </a:endParaRPr>
          </a:p>
          <a:p>
            <a:pPr algn="just" defTabSz="815975">
              <a:lnSpc>
                <a:spcPct val="150000"/>
              </a:lnSpc>
              <a:buClrTx/>
              <a:buSzTx/>
              <a:buFontTx/>
            </a:pPr>
            <a:r>
              <a:rPr sz="2400" b="1">
                <a:solidFill>
                  <a:srgbClr val="000000"/>
                </a:solidFill>
                <a:latin typeface="华文中宋" panose="02010600040101010101" charset="-122"/>
                <a:ea typeface="华文中宋" panose="02010600040101010101" charset="-122"/>
                <a:cs typeface="华文中宋" panose="02010600040101010101" charset="-122"/>
                <a:sym typeface="+mn-ea"/>
              </a:rPr>
              <a:t>②父母与我们交谈时,要多用商量的口吻沟通</a:t>
            </a:r>
            <a:endParaRPr sz="2400" b="1">
              <a:solidFill>
                <a:srgbClr val="000000"/>
              </a:solidFill>
              <a:latin typeface="华文中宋" panose="02010600040101010101" charset="-122"/>
              <a:ea typeface="华文中宋" panose="02010600040101010101" charset="-122"/>
              <a:cs typeface="华文中宋" panose="02010600040101010101" charset="-122"/>
              <a:sym typeface="+mn-ea"/>
            </a:endParaRPr>
          </a:p>
          <a:p>
            <a:pPr algn="just" defTabSz="815975">
              <a:lnSpc>
                <a:spcPct val="150000"/>
              </a:lnSpc>
              <a:buClrTx/>
              <a:buSzTx/>
              <a:buFontTx/>
            </a:pPr>
            <a:r>
              <a:rPr sz="2400" b="1">
                <a:solidFill>
                  <a:srgbClr val="000000"/>
                </a:solidFill>
                <a:latin typeface="华文中宋" panose="02010600040101010101" charset="-122"/>
                <a:ea typeface="华文中宋" panose="02010600040101010101" charset="-122"/>
                <a:cs typeface="华文中宋" panose="02010600040101010101" charset="-122"/>
                <a:sym typeface="+mn-ea"/>
              </a:rPr>
              <a:t>③父母应了解我们的变化和需要，用我们能接受的方式表达爱 </a:t>
            </a:r>
            <a:endParaRPr sz="2400" b="1">
              <a:solidFill>
                <a:srgbClr val="000000"/>
              </a:solidFill>
              <a:latin typeface="华文中宋" panose="02010600040101010101" charset="-122"/>
              <a:ea typeface="华文中宋" panose="02010600040101010101" charset="-122"/>
              <a:cs typeface="华文中宋" panose="02010600040101010101" charset="-122"/>
              <a:sym typeface="+mn-ea"/>
            </a:endParaRPr>
          </a:p>
          <a:p>
            <a:pPr algn="just" defTabSz="815975">
              <a:lnSpc>
                <a:spcPct val="150000"/>
              </a:lnSpc>
              <a:buClrTx/>
              <a:buSzTx/>
              <a:buFontTx/>
            </a:pPr>
            <a:r>
              <a:rPr sz="2400" b="1">
                <a:solidFill>
                  <a:srgbClr val="000000"/>
                </a:solidFill>
                <a:latin typeface="华文中宋" panose="02010600040101010101" charset="-122"/>
                <a:ea typeface="华文中宋" panose="02010600040101010101" charset="-122"/>
                <a:cs typeface="华文中宋" panose="02010600040101010101" charset="-122"/>
                <a:sym typeface="+mn-ea"/>
              </a:rPr>
              <a:t>④为了家庭氛围能够更加和谐，父母说话时要多迁就和顺从我们</a:t>
            </a:r>
            <a:endParaRPr sz="2400" b="1">
              <a:solidFill>
                <a:srgbClr val="000000"/>
              </a:solidFill>
              <a:latin typeface="华文中宋" panose="02010600040101010101" charset="-122"/>
              <a:ea typeface="华文中宋" panose="02010600040101010101" charset="-122"/>
              <a:cs typeface="华文中宋" panose="02010600040101010101" charset="-122"/>
              <a:sym typeface="+mn-ea"/>
            </a:endParaRPr>
          </a:p>
          <a:p>
            <a:pPr algn="just" defTabSz="815975">
              <a:lnSpc>
                <a:spcPct val="150000"/>
              </a:lnSpc>
              <a:buClrTx/>
              <a:buSzTx/>
              <a:buFontTx/>
            </a:pPr>
            <a:r>
              <a:rPr sz="2400" b="1">
                <a:solidFill>
                  <a:srgbClr val="000000"/>
                </a:solidFill>
                <a:latin typeface="华文中宋" panose="02010600040101010101" charset="-122"/>
                <a:ea typeface="华文中宋" panose="02010600040101010101" charset="-122"/>
                <a:cs typeface="华文中宋" panose="02010600040101010101" charset="-122"/>
                <a:sym typeface="+mn-ea"/>
              </a:rPr>
              <a:t>A.①② </a:t>
            </a:r>
            <a:r>
              <a:rPr lang="en-US" sz="2400" b="1">
                <a:solidFill>
                  <a:srgbClr val="000000"/>
                </a:solidFill>
                <a:latin typeface="华文中宋" panose="02010600040101010101" charset="-122"/>
                <a:ea typeface="华文中宋" panose="02010600040101010101" charset="-122"/>
                <a:cs typeface="华文中宋" panose="02010600040101010101" charset="-122"/>
                <a:sym typeface="+mn-ea"/>
              </a:rPr>
              <a:t>     </a:t>
            </a:r>
            <a:r>
              <a:rPr sz="2400" b="1">
                <a:solidFill>
                  <a:srgbClr val="000000"/>
                </a:solidFill>
                <a:latin typeface="华文中宋" panose="02010600040101010101" charset="-122"/>
                <a:ea typeface="华文中宋" panose="02010600040101010101" charset="-122"/>
                <a:cs typeface="华文中宋" panose="02010600040101010101" charset="-122"/>
                <a:sym typeface="+mn-ea"/>
              </a:rPr>
              <a:t>B.②③ </a:t>
            </a:r>
            <a:r>
              <a:rPr lang="en-US" sz="2400" b="1">
                <a:solidFill>
                  <a:srgbClr val="000000"/>
                </a:solidFill>
                <a:latin typeface="华文中宋" panose="02010600040101010101" charset="-122"/>
                <a:ea typeface="华文中宋" panose="02010600040101010101" charset="-122"/>
                <a:cs typeface="华文中宋" panose="02010600040101010101" charset="-122"/>
                <a:sym typeface="+mn-ea"/>
              </a:rPr>
              <a:t>     </a:t>
            </a:r>
            <a:r>
              <a:rPr sz="2400" b="1">
                <a:solidFill>
                  <a:srgbClr val="000000"/>
                </a:solidFill>
                <a:latin typeface="华文中宋" panose="02010600040101010101" charset="-122"/>
                <a:ea typeface="华文中宋" panose="02010600040101010101" charset="-122"/>
                <a:cs typeface="华文中宋" panose="02010600040101010101" charset="-122"/>
                <a:sym typeface="+mn-ea"/>
              </a:rPr>
              <a:t>C.①④ </a:t>
            </a:r>
            <a:r>
              <a:rPr lang="en-US" sz="2400" b="1">
                <a:solidFill>
                  <a:srgbClr val="000000"/>
                </a:solidFill>
                <a:latin typeface="华文中宋" panose="02010600040101010101" charset="-122"/>
                <a:ea typeface="华文中宋" panose="02010600040101010101" charset="-122"/>
                <a:cs typeface="华文中宋" panose="02010600040101010101" charset="-122"/>
                <a:sym typeface="+mn-ea"/>
              </a:rPr>
              <a:t>    </a:t>
            </a:r>
            <a:r>
              <a:rPr sz="2400" b="1">
                <a:solidFill>
                  <a:srgbClr val="000000"/>
                </a:solidFill>
                <a:latin typeface="华文中宋" panose="02010600040101010101" charset="-122"/>
                <a:ea typeface="华文中宋" panose="02010600040101010101" charset="-122"/>
                <a:cs typeface="华文中宋" panose="02010600040101010101" charset="-122"/>
                <a:sym typeface="+mn-ea"/>
              </a:rPr>
              <a:t>D.②④ </a:t>
            </a:r>
            <a:endParaRPr sz="2400" b="1">
              <a:solidFill>
                <a:srgbClr val="000000"/>
              </a:solidFill>
              <a:latin typeface="华文中宋" panose="02010600040101010101" charset="-122"/>
              <a:ea typeface="华文中宋" panose="02010600040101010101" charset="-122"/>
              <a:cs typeface="华文中宋" panose="02010600040101010101" charset="-122"/>
              <a:sym typeface="+mn-ea"/>
            </a:endParaRPr>
          </a:p>
        </p:txBody>
      </p:sp>
      <p:sp>
        <p:nvSpPr>
          <p:cNvPr id="7" name="文本框 6"/>
          <p:cNvSpPr txBox="1"/>
          <p:nvPr>
            <p:custDataLst>
              <p:tags r:id="rId3"/>
            </p:custDataLst>
          </p:nvPr>
        </p:nvSpPr>
        <p:spPr>
          <a:xfrm>
            <a:off x="8873490" y="2406650"/>
            <a:ext cx="724535" cy="706755"/>
          </a:xfrm>
          <a:prstGeom prst="rect">
            <a:avLst/>
          </a:prstGeom>
          <a:noFill/>
        </p:spPr>
        <p:txBody>
          <a:bodyPr wrap="square" rtlCol="0">
            <a:spAutoFit/>
          </a:bodyPr>
          <a:lstStyle/>
          <a:p>
            <a:r>
              <a:rPr lang="en-US" altLang="zh-CN" sz="4000">
                <a:solidFill>
                  <a:srgbClr val="FF0000"/>
                </a:solidFill>
                <a:latin typeface="微软雅黑" panose="020B0503020204020204" pitchFamily="34" charset="-122"/>
                <a:ea typeface="微软雅黑" panose="020B0503020204020204" pitchFamily="34" charset="-122"/>
              </a:rPr>
              <a:t>B</a:t>
            </a:r>
            <a:endParaRPr lang="en-US" altLang="zh-CN" sz="400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25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 calcmode="lin" valueType="num">
                                      <p:cBhvr>
                                        <p:cTn id="9" dur="500" fill="hold"/>
                                        <p:tgtEl>
                                          <p:spTgt spid="20"/>
                                        </p:tgtEl>
                                        <p:attrNameLst>
                                          <p:attrName>style.rotation</p:attrName>
                                        </p:attrNameLst>
                                      </p:cBhvr>
                                      <p:tavLst>
                                        <p:tav tm="0">
                                          <p:val>
                                            <p:fltVal val="360"/>
                                          </p:val>
                                        </p:tav>
                                        <p:tav tm="100000">
                                          <p:val>
                                            <p:fltVal val="0"/>
                                          </p:val>
                                        </p:tav>
                                      </p:tavLst>
                                    </p:anim>
                                    <p:animEffect transition="in" filter="fade">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custDataLst>
              <p:tags r:id="rId1"/>
            </p:custDataLst>
          </p:nvPr>
        </p:nvSpPr>
        <p:spPr>
          <a:xfrm>
            <a:off x="1357538" y="191619"/>
            <a:ext cx="2214880" cy="706755"/>
          </a:xfrm>
          <a:prstGeom prst="rect">
            <a:avLst/>
          </a:prstGeom>
        </p:spPr>
        <p:txBody>
          <a:bodyPr wrap="none">
            <a:spAutoFit/>
          </a:bodyPr>
          <a:lstStyle/>
          <a:p>
            <a:r>
              <a:rPr lang="zh-CN" altLang="en-US" sz="4000">
                <a:solidFill>
                  <a:srgbClr val="33766B"/>
                </a:solidFill>
                <a:latin typeface="汉仪铸字美心体简" panose="00020600040101010101" charset="-122"/>
                <a:ea typeface="汉仪铸字美心体简" panose="00020600040101010101" charset="-122"/>
              </a:rPr>
              <a:t>课堂练习</a:t>
            </a:r>
            <a:endParaRPr lang="zh-CN" altLang="en-US" sz="4000">
              <a:solidFill>
                <a:srgbClr val="33766B"/>
              </a:solidFill>
              <a:latin typeface="汉仪铸字美心体简" panose="00020600040101010101" charset="-122"/>
              <a:ea typeface="汉仪铸字美心体简" panose="00020600040101010101" charset="-122"/>
            </a:endParaRPr>
          </a:p>
        </p:txBody>
      </p:sp>
      <p:sp>
        <p:nvSpPr>
          <p:cNvPr id="21509" name="文本框 50"/>
          <p:cNvSpPr txBox="1"/>
          <p:nvPr>
            <p:custDataLst>
              <p:tags r:id="rId2"/>
            </p:custDataLst>
          </p:nvPr>
        </p:nvSpPr>
        <p:spPr>
          <a:xfrm>
            <a:off x="570230" y="1226820"/>
            <a:ext cx="10955020" cy="5020945"/>
          </a:xfrm>
          <a:prstGeom prst="rect">
            <a:avLst/>
          </a:prstGeom>
          <a:noFill/>
          <a:ln w="9525">
            <a:noFill/>
          </a:ln>
        </p:spPr>
        <p:txBody>
          <a:bodyPr wrap="square" anchor="t">
            <a:spAutoFit/>
          </a:bodyPr>
          <a:lstStyle/>
          <a:p>
            <a:pPr algn="just" defTabSz="815975">
              <a:lnSpc>
                <a:spcPct val="150000"/>
              </a:lnSpc>
              <a:buClrTx/>
              <a:buSzTx/>
              <a:buFontTx/>
            </a:pPr>
            <a:r>
              <a:rPr lang="en-US" sz="2665" b="1">
                <a:solidFill>
                  <a:srgbClr val="000000"/>
                </a:solidFill>
                <a:latin typeface="华文中宋" panose="02010600040101010101" charset="-122"/>
                <a:ea typeface="华文中宋" panose="02010600040101010101" charset="-122"/>
                <a:cs typeface="华文中宋" panose="02010600040101010101" charset="-122"/>
                <a:sym typeface="+mn-ea"/>
              </a:rPr>
              <a:t>3</a:t>
            </a:r>
            <a:r>
              <a:rPr sz="2665" b="1">
                <a:solidFill>
                  <a:srgbClr val="000000"/>
                </a:solidFill>
                <a:latin typeface="华文中宋" panose="02010600040101010101" charset="-122"/>
                <a:ea typeface="华文中宋" panose="02010600040101010101" charset="-122"/>
                <a:cs typeface="华文中宋" panose="02010600040101010101" charset="-122"/>
                <a:sym typeface="+mn-ea"/>
              </a:rPr>
              <a:t> .临近中考，妈妈每天给小军做好吃的饭菜，想方设法给小军补充营养；同时，禁止小军上网玩游戏、看电视，一看到小军休息就大发雷霆。对此，小军应该这样做（ </a:t>
            </a:r>
            <a:r>
              <a:rPr lang="en-US" sz="2665" b="1">
                <a:solidFill>
                  <a:srgbClr val="000000"/>
                </a:solidFill>
                <a:latin typeface="华文中宋" panose="02010600040101010101" charset="-122"/>
                <a:ea typeface="华文中宋" panose="02010600040101010101" charset="-122"/>
                <a:cs typeface="华文中宋" panose="02010600040101010101" charset="-122"/>
                <a:sym typeface="+mn-ea"/>
              </a:rPr>
              <a:t>     </a:t>
            </a:r>
            <a:r>
              <a:rPr sz="2665" b="1">
                <a:solidFill>
                  <a:srgbClr val="000000"/>
                </a:solidFill>
                <a:latin typeface="华文中宋" panose="02010600040101010101" charset="-122"/>
                <a:ea typeface="华文中宋" panose="02010600040101010101" charset="-122"/>
                <a:cs typeface="华文中宋" panose="02010600040101010101" charset="-122"/>
                <a:sym typeface="+mn-ea"/>
              </a:rPr>
              <a:t> ）</a:t>
            </a:r>
            <a:endParaRPr sz="2665" b="1">
              <a:solidFill>
                <a:srgbClr val="000000"/>
              </a:solidFill>
              <a:latin typeface="华文中宋" panose="02010600040101010101" charset="-122"/>
              <a:ea typeface="华文中宋" panose="02010600040101010101" charset="-122"/>
              <a:cs typeface="华文中宋" panose="02010600040101010101" charset="-122"/>
              <a:sym typeface="+mn-ea"/>
            </a:endParaRPr>
          </a:p>
          <a:p>
            <a:pPr algn="just" defTabSz="815975">
              <a:lnSpc>
                <a:spcPct val="150000"/>
              </a:lnSpc>
              <a:buClrTx/>
              <a:buSzTx/>
              <a:buFontTx/>
            </a:pPr>
            <a:r>
              <a:rPr sz="2665" b="1">
                <a:solidFill>
                  <a:srgbClr val="000000"/>
                </a:solidFill>
                <a:latin typeface="华文中宋" panose="02010600040101010101" charset="-122"/>
                <a:ea typeface="华文中宋" panose="02010600040101010101" charset="-122"/>
                <a:cs typeface="华文中宋" panose="02010600040101010101" charset="-122"/>
                <a:sym typeface="+mn-ea"/>
              </a:rPr>
              <a:t>①感受妈妈的付出，感谢妈妈的苦心   </a:t>
            </a:r>
            <a:endParaRPr sz="2665" b="1">
              <a:solidFill>
                <a:srgbClr val="000000"/>
              </a:solidFill>
              <a:latin typeface="华文中宋" panose="02010600040101010101" charset="-122"/>
              <a:ea typeface="华文中宋" panose="02010600040101010101" charset="-122"/>
              <a:cs typeface="华文中宋" panose="02010600040101010101" charset="-122"/>
              <a:sym typeface="+mn-ea"/>
            </a:endParaRPr>
          </a:p>
          <a:p>
            <a:pPr algn="just" defTabSz="815975">
              <a:lnSpc>
                <a:spcPct val="150000"/>
              </a:lnSpc>
              <a:buClrTx/>
              <a:buSzTx/>
              <a:buFontTx/>
            </a:pPr>
            <a:r>
              <a:rPr sz="2665" b="1">
                <a:solidFill>
                  <a:srgbClr val="000000"/>
                </a:solidFill>
                <a:latin typeface="华文中宋" panose="02010600040101010101" charset="-122"/>
                <a:ea typeface="华文中宋" panose="02010600040101010101" charset="-122"/>
                <a:cs typeface="华文中宋" panose="02010600040101010101" charset="-122"/>
                <a:sym typeface="+mn-ea"/>
              </a:rPr>
              <a:t>②反感妈妈的严格管束，借机发脾气，调节情绪</a:t>
            </a:r>
            <a:endParaRPr sz="2665" b="1">
              <a:solidFill>
                <a:srgbClr val="000000"/>
              </a:solidFill>
              <a:latin typeface="华文中宋" panose="02010600040101010101" charset="-122"/>
              <a:ea typeface="华文中宋" panose="02010600040101010101" charset="-122"/>
              <a:cs typeface="华文中宋" panose="02010600040101010101" charset="-122"/>
              <a:sym typeface="+mn-ea"/>
            </a:endParaRPr>
          </a:p>
          <a:p>
            <a:pPr algn="just" defTabSz="815975">
              <a:lnSpc>
                <a:spcPct val="150000"/>
              </a:lnSpc>
              <a:buClrTx/>
              <a:buSzTx/>
              <a:buFontTx/>
            </a:pPr>
            <a:r>
              <a:rPr sz="2665" b="1">
                <a:solidFill>
                  <a:srgbClr val="000000"/>
                </a:solidFill>
                <a:latin typeface="华文中宋" panose="02010600040101010101" charset="-122"/>
                <a:ea typeface="华文中宋" panose="02010600040101010101" charset="-122"/>
                <a:cs typeface="华文中宋" panose="02010600040101010101" charset="-122"/>
                <a:sym typeface="+mn-ea"/>
              </a:rPr>
              <a:t>③适时与妈妈沟通，表达自己的想法   </a:t>
            </a:r>
            <a:endParaRPr sz="2665" b="1">
              <a:solidFill>
                <a:srgbClr val="000000"/>
              </a:solidFill>
              <a:latin typeface="华文中宋" panose="02010600040101010101" charset="-122"/>
              <a:ea typeface="华文中宋" panose="02010600040101010101" charset="-122"/>
              <a:cs typeface="华文中宋" panose="02010600040101010101" charset="-122"/>
              <a:sym typeface="+mn-ea"/>
            </a:endParaRPr>
          </a:p>
          <a:p>
            <a:pPr algn="just" defTabSz="815975">
              <a:lnSpc>
                <a:spcPct val="150000"/>
              </a:lnSpc>
              <a:buClrTx/>
              <a:buSzTx/>
              <a:buFontTx/>
            </a:pPr>
            <a:r>
              <a:rPr sz="2665" b="1">
                <a:solidFill>
                  <a:srgbClr val="000000"/>
                </a:solidFill>
                <a:latin typeface="华文中宋" panose="02010600040101010101" charset="-122"/>
                <a:ea typeface="华文中宋" panose="02010600040101010101" charset="-122"/>
                <a:cs typeface="华文中宋" panose="02010600040101010101" charset="-122"/>
                <a:sym typeface="+mn-ea"/>
              </a:rPr>
              <a:t>④理解妈妈的严格要求，赞赏妈妈的过度管教</a:t>
            </a:r>
            <a:endParaRPr sz="2665" b="1">
              <a:solidFill>
                <a:srgbClr val="000000"/>
              </a:solidFill>
              <a:latin typeface="华文中宋" panose="02010600040101010101" charset="-122"/>
              <a:ea typeface="华文中宋" panose="02010600040101010101" charset="-122"/>
              <a:cs typeface="华文中宋" panose="02010600040101010101" charset="-122"/>
              <a:sym typeface="+mn-ea"/>
            </a:endParaRPr>
          </a:p>
          <a:p>
            <a:pPr algn="just" defTabSz="815975">
              <a:lnSpc>
                <a:spcPct val="150000"/>
              </a:lnSpc>
              <a:buClrTx/>
              <a:buSzTx/>
              <a:buFontTx/>
            </a:pPr>
            <a:r>
              <a:rPr sz="2665" b="1">
                <a:solidFill>
                  <a:srgbClr val="000000"/>
                </a:solidFill>
                <a:latin typeface="华文中宋" panose="02010600040101010101" charset="-122"/>
                <a:ea typeface="华文中宋" panose="02010600040101010101" charset="-122"/>
                <a:cs typeface="华文中宋" panose="02010600040101010101" charset="-122"/>
                <a:sym typeface="+mn-ea"/>
              </a:rPr>
              <a:t> A．①③   B．②④   C．②③   </a:t>
            </a:r>
            <a:r>
              <a:rPr lang="en-US" sz="2665" b="1">
                <a:solidFill>
                  <a:srgbClr val="000000"/>
                </a:solidFill>
                <a:latin typeface="华文中宋" panose="02010600040101010101" charset="-122"/>
                <a:ea typeface="华文中宋" panose="02010600040101010101" charset="-122"/>
                <a:cs typeface="华文中宋" panose="02010600040101010101" charset="-122"/>
                <a:sym typeface="+mn-ea"/>
              </a:rPr>
              <a:t> </a:t>
            </a:r>
            <a:r>
              <a:rPr sz="2665" b="1">
                <a:solidFill>
                  <a:srgbClr val="000000"/>
                </a:solidFill>
                <a:latin typeface="华文中宋" panose="02010600040101010101" charset="-122"/>
                <a:ea typeface="华文中宋" panose="02010600040101010101" charset="-122"/>
                <a:cs typeface="华文中宋" panose="02010600040101010101" charset="-122"/>
                <a:sym typeface="+mn-ea"/>
              </a:rPr>
              <a:t> D．③④   </a:t>
            </a:r>
            <a:endParaRPr sz="2665" b="1">
              <a:solidFill>
                <a:srgbClr val="000000"/>
              </a:solidFill>
              <a:latin typeface="华文中宋" panose="02010600040101010101" charset="-122"/>
              <a:ea typeface="华文中宋" panose="02010600040101010101" charset="-122"/>
              <a:cs typeface="华文中宋" panose="02010600040101010101" charset="-122"/>
              <a:sym typeface="+mn-ea"/>
            </a:endParaRPr>
          </a:p>
        </p:txBody>
      </p:sp>
      <p:sp>
        <p:nvSpPr>
          <p:cNvPr id="7" name="文本框 6"/>
          <p:cNvSpPr txBox="1"/>
          <p:nvPr>
            <p:custDataLst>
              <p:tags r:id="rId3"/>
            </p:custDataLst>
          </p:nvPr>
        </p:nvSpPr>
        <p:spPr>
          <a:xfrm>
            <a:off x="4126865" y="2518410"/>
            <a:ext cx="724535" cy="706755"/>
          </a:xfrm>
          <a:prstGeom prst="rect">
            <a:avLst/>
          </a:prstGeom>
          <a:noFill/>
        </p:spPr>
        <p:txBody>
          <a:bodyPr wrap="square" rtlCol="0">
            <a:spAutoFit/>
          </a:bodyPr>
          <a:lstStyle/>
          <a:p>
            <a:r>
              <a:rPr lang="en-US" altLang="zh-CN" sz="4000">
                <a:solidFill>
                  <a:srgbClr val="FF0000"/>
                </a:solidFill>
                <a:latin typeface="微软雅黑" panose="020B0503020204020204" pitchFamily="34" charset="-122"/>
                <a:ea typeface="微软雅黑" panose="020B0503020204020204" pitchFamily="34" charset="-122"/>
              </a:rPr>
              <a:t>A</a:t>
            </a:r>
            <a:endParaRPr lang="en-US" altLang="zh-CN" sz="400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25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 calcmode="lin" valueType="num">
                                      <p:cBhvr>
                                        <p:cTn id="9" dur="500" fill="hold"/>
                                        <p:tgtEl>
                                          <p:spTgt spid="20"/>
                                        </p:tgtEl>
                                        <p:attrNameLst>
                                          <p:attrName>style.rotation</p:attrName>
                                        </p:attrNameLst>
                                      </p:cBhvr>
                                      <p:tavLst>
                                        <p:tav tm="0">
                                          <p:val>
                                            <p:fltVal val="360"/>
                                          </p:val>
                                        </p:tav>
                                        <p:tav tm="100000">
                                          <p:val>
                                            <p:fltVal val="0"/>
                                          </p:val>
                                        </p:tav>
                                      </p:tavLst>
                                    </p:anim>
                                    <p:animEffect transition="in" filter="fade">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custDataLst>
              <p:tags r:id="rId1"/>
            </p:custDataLst>
          </p:nvPr>
        </p:nvSpPr>
        <p:spPr>
          <a:xfrm>
            <a:off x="1357538" y="191619"/>
            <a:ext cx="2214880" cy="706755"/>
          </a:xfrm>
          <a:prstGeom prst="rect">
            <a:avLst/>
          </a:prstGeom>
        </p:spPr>
        <p:txBody>
          <a:bodyPr wrap="none">
            <a:spAutoFit/>
          </a:bodyPr>
          <a:lstStyle/>
          <a:p>
            <a:r>
              <a:rPr lang="zh-CN" altLang="en-US" sz="4000">
                <a:solidFill>
                  <a:srgbClr val="33766B"/>
                </a:solidFill>
                <a:latin typeface="汉仪铸字美心体简" panose="00020600040101010101" charset="-122"/>
                <a:ea typeface="汉仪铸字美心体简" panose="00020600040101010101" charset="-122"/>
              </a:rPr>
              <a:t>课堂练习</a:t>
            </a:r>
            <a:endParaRPr lang="zh-CN" altLang="en-US" sz="4000">
              <a:solidFill>
                <a:srgbClr val="33766B"/>
              </a:solidFill>
              <a:latin typeface="汉仪铸字美心体简" panose="00020600040101010101" charset="-122"/>
              <a:ea typeface="汉仪铸字美心体简" panose="00020600040101010101" charset="-122"/>
            </a:endParaRPr>
          </a:p>
        </p:txBody>
      </p:sp>
      <p:sp>
        <p:nvSpPr>
          <p:cNvPr id="21509" name="文本框 50"/>
          <p:cNvSpPr txBox="1"/>
          <p:nvPr>
            <p:custDataLst>
              <p:tags r:id="rId2"/>
            </p:custDataLst>
          </p:nvPr>
        </p:nvSpPr>
        <p:spPr>
          <a:xfrm>
            <a:off x="570230" y="1226820"/>
            <a:ext cx="10955020" cy="3788410"/>
          </a:xfrm>
          <a:prstGeom prst="rect">
            <a:avLst/>
          </a:prstGeom>
          <a:noFill/>
          <a:ln w="9525">
            <a:noFill/>
          </a:ln>
        </p:spPr>
        <p:txBody>
          <a:bodyPr wrap="square" anchor="t">
            <a:spAutoFit/>
          </a:bodyPr>
          <a:lstStyle/>
          <a:p>
            <a:pPr algn="just" defTabSz="815975">
              <a:lnSpc>
                <a:spcPct val="150000"/>
              </a:lnSpc>
              <a:buClrTx/>
              <a:buSzTx/>
              <a:buFontTx/>
            </a:pPr>
            <a:r>
              <a:rPr lang="en-US" sz="2665" b="1">
                <a:solidFill>
                  <a:srgbClr val="000000"/>
                </a:solidFill>
                <a:latin typeface="华文中宋" panose="02010600040101010101" charset="-122"/>
                <a:ea typeface="华文中宋" panose="02010600040101010101" charset="-122"/>
                <a:cs typeface="华文中宋" panose="02010600040101010101" charset="-122"/>
                <a:sym typeface="+mn-ea"/>
              </a:rPr>
              <a:t>4</a:t>
            </a:r>
            <a:r>
              <a:rPr sz="2665" b="1">
                <a:solidFill>
                  <a:srgbClr val="000000"/>
                </a:solidFill>
                <a:latin typeface="华文中宋" panose="02010600040101010101" charset="-122"/>
                <a:ea typeface="华文中宋" panose="02010600040101010101" charset="-122"/>
                <a:cs typeface="华文中宋" panose="02010600040101010101" charset="-122"/>
                <a:sym typeface="+mn-ea"/>
              </a:rPr>
              <a:t> .观察漫画《亲子冲突》，对这种冲突理解有误是( </a:t>
            </a:r>
            <a:r>
              <a:rPr lang="en-US" sz="2665" b="1">
                <a:solidFill>
                  <a:srgbClr val="000000"/>
                </a:solidFill>
                <a:latin typeface="华文中宋" panose="02010600040101010101" charset="-122"/>
                <a:ea typeface="华文中宋" panose="02010600040101010101" charset="-122"/>
                <a:cs typeface="华文中宋" panose="02010600040101010101" charset="-122"/>
                <a:sym typeface="+mn-ea"/>
              </a:rPr>
              <a:t>    </a:t>
            </a:r>
            <a:r>
              <a:rPr sz="2665" b="1">
                <a:solidFill>
                  <a:srgbClr val="000000"/>
                </a:solidFill>
                <a:latin typeface="华文中宋" panose="02010600040101010101" charset="-122"/>
                <a:ea typeface="华文中宋" panose="02010600040101010101" charset="-122"/>
                <a:cs typeface="华文中宋" panose="02010600040101010101" charset="-122"/>
                <a:sym typeface="+mn-ea"/>
              </a:rPr>
              <a:t>  )</a:t>
            </a:r>
            <a:endParaRPr sz="2665" b="1">
              <a:solidFill>
                <a:srgbClr val="000000"/>
              </a:solidFill>
              <a:latin typeface="华文中宋" panose="02010600040101010101" charset="-122"/>
              <a:ea typeface="华文中宋" panose="02010600040101010101" charset="-122"/>
              <a:cs typeface="华文中宋" panose="02010600040101010101" charset="-122"/>
              <a:sym typeface="+mn-ea"/>
            </a:endParaRPr>
          </a:p>
          <a:p>
            <a:pPr algn="just" defTabSz="815975">
              <a:lnSpc>
                <a:spcPct val="150000"/>
              </a:lnSpc>
              <a:buClrTx/>
              <a:buSzTx/>
              <a:buFontTx/>
            </a:pPr>
            <a:r>
              <a:rPr sz="2665" b="1">
                <a:solidFill>
                  <a:srgbClr val="000000"/>
                </a:solidFill>
                <a:latin typeface="华文中宋" panose="02010600040101010101" charset="-122"/>
                <a:ea typeface="华文中宋" panose="02010600040101010101" charset="-122"/>
                <a:cs typeface="华文中宋" panose="02010600040101010101" charset="-122"/>
                <a:sym typeface="+mn-ea"/>
              </a:rPr>
              <a:t>①这是我们成长中难以回避的问题，可置之不理</a:t>
            </a:r>
            <a:endParaRPr sz="2665" b="1">
              <a:solidFill>
                <a:srgbClr val="000000"/>
              </a:solidFill>
              <a:latin typeface="华文中宋" panose="02010600040101010101" charset="-122"/>
              <a:ea typeface="华文中宋" panose="02010600040101010101" charset="-122"/>
              <a:cs typeface="华文中宋" panose="02010600040101010101" charset="-122"/>
              <a:sym typeface="+mn-ea"/>
            </a:endParaRPr>
          </a:p>
          <a:p>
            <a:pPr algn="just" defTabSz="815975">
              <a:lnSpc>
                <a:spcPct val="150000"/>
              </a:lnSpc>
              <a:buClrTx/>
              <a:buSzTx/>
              <a:buFontTx/>
            </a:pPr>
            <a:r>
              <a:rPr sz="2665" b="1">
                <a:solidFill>
                  <a:srgbClr val="000000"/>
                </a:solidFill>
                <a:latin typeface="华文中宋" panose="02010600040101010101" charset="-122"/>
                <a:ea typeface="华文中宋" panose="02010600040101010101" charset="-122"/>
                <a:cs typeface="华文中宋" panose="02010600040101010101" charset="-122"/>
                <a:sym typeface="+mn-ea"/>
              </a:rPr>
              <a:t>②处理不好这些冲突，可能会影响家庭的和睦稳定 </a:t>
            </a:r>
            <a:endParaRPr sz="2665" b="1">
              <a:solidFill>
                <a:srgbClr val="000000"/>
              </a:solidFill>
              <a:latin typeface="华文中宋" panose="02010600040101010101" charset="-122"/>
              <a:ea typeface="华文中宋" panose="02010600040101010101" charset="-122"/>
              <a:cs typeface="华文中宋" panose="02010600040101010101" charset="-122"/>
              <a:sym typeface="+mn-ea"/>
            </a:endParaRPr>
          </a:p>
          <a:p>
            <a:pPr algn="just" defTabSz="815975">
              <a:lnSpc>
                <a:spcPct val="150000"/>
              </a:lnSpc>
              <a:buClrTx/>
              <a:buSzTx/>
              <a:buFontTx/>
            </a:pPr>
            <a:r>
              <a:rPr sz="2665" b="1">
                <a:solidFill>
                  <a:srgbClr val="000000"/>
                </a:solidFill>
                <a:latin typeface="华文中宋" panose="02010600040101010101" charset="-122"/>
                <a:ea typeface="华文中宋" panose="02010600040101010101" charset="-122"/>
                <a:cs typeface="华文中宋" panose="02010600040101010101" charset="-122"/>
                <a:sym typeface="+mn-ea"/>
              </a:rPr>
              <a:t>③处理好了这些冲突，会增进我们与父母之间的感情　</a:t>
            </a:r>
            <a:endParaRPr sz="2665" b="1">
              <a:solidFill>
                <a:srgbClr val="000000"/>
              </a:solidFill>
              <a:latin typeface="华文中宋" panose="02010600040101010101" charset="-122"/>
              <a:ea typeface="华文中宋" panose="02010600040101010101" charset="-122"/>
              <a:cs typeface="华文中宋" panose="02010600040101010101" charset="-122"/>
              <a:sym typeface="+mn-ea"/>
            </a:endParaRPr>
          </a:p>
          <a:p>
            <a:pPr algn="just" defTabSz="815975">
              <a:lnSpc>
                <a:spcPct val="150000"/>
              </a:lnSpc>
              <a:buClrTx/>
              <a:buSzTx/>
              <a:buFontTx/>
            </a:pPr>
            <a:r>
              <a:rPr sz="2665" b="1">
                <a:solidFill>
                  <a:srgbClr val="000000"/>
                </a:solidFill>
                <a:latin typeface="华文中宋" panose="02010600040101010101" charset="-122"/>
                <a:ea typeface="华文中宋" panose="02010600040101010101" charset="-122"/>
                <a:cs typeface="华文中宋" panose="02010600040101010101" charset="-122"/>
                <a:sym typeface="+mn-ea"/>
              </a:rPr>
              <a:t>④只要父母能做出榜样来，就能有效地化解冲突                     </a:t>
            </a:r>
            <a:endParaRPr sz="2665" b="1">
              <a:solidFill>
                <a:srgbClr val="000000"/>
              </a:solidFill>
              <a:latin typeface="华文中宋" panose="02010600040101010101" charset="-122"/>
              <a:ea typeface="华文中宋" panose="02010600040101010101" charset="-122"/>
              <a:cs typeface="华文中宋" panose="02010600040101010101" charset="-122"/>
              <a:sym typeface="+mn-ea"/>
            </a:endParaRPr>
          </a:p>
          <a:p>
            <a:pPr algn="just" defTabSz="815975">
              <a:lnSpc>
                <a:spcPct val="150000"/>
              </a:lnSpc>
              <a:buClrTx/>
              <a:buSzTx/>
              <a:buFontTx/>
            </a:pPr>
            <a:r>
              <a:rPr sz="2665" b="1">
                <a:solidFill>
                  <a:srgbClr val="000000"/>
                </a:solidFill>
                <a:latin typeface="华文中宋" panose="02010600040101010101" charset="-122"/>
                <a:ea typeface="华文中宋" panose="02010600040101010101" charset="-122"/>
                <a:cs typeface="华文中宋" panose="02010600040101010101" charset="-122"/>
                <a:sym typeface="+mn-ea"/>
              </a:rPr>
              <a:t> A.②③      B.①④   C.①②  	 D.③④</a:t>
            </a:r>
            <a:endParaRPr sz="2665" b="1">
              <a:solidFill>
                <a:srgbClr val="000000"/>
              </a:solidFill>
              <a:latin typeface="华文中宋" panose="02010600040101010101" charset="-122"/>
              <a:ea typeface="华文中宋" panose="02010600040101010101" charset="-122"/>
              <a:cs typeface="华文中宋" panose="02010600040101010101" charset="-122"/>
              <a:sym typeface="+mn-ea"/>
            </a:endParaRPr>
          </a:p>
        </p:txBody>
      </p:sp>
      <p:sp>
        <p:nvSpPr>
          <p:cNvPr id="7" name="文本框 6"/>
          <p:cNvSpPr txBox="1"/>
          <p:nvPr>
            <p:custDataLst>
              <p:tags r:id="rId3"/>
            </p:custDataLst>
          </p:nvPr>
        </p:nvSpPr>
        <p:spPr>
          <a:xfrm>
            <a:off x="8437245" y="1362075"/>
            <a:ext cx="724535" cy="706755"/>
          </a:xfrm>
          <a:prstGeom prst="rect">
            <a:avLst/>
          </a:prstGeom>
          <a:noFill/>
        </p:spPr>
        <p:txBody>
          <a:bodyPr wrap="square" rtlCol="0">
            <a:spAutoFit/>
          </a:bodyPr>
          <a:lstStyle/>
          <a:p>
            <a:r>
              <a:rPr lang="en-US" altLang="zh-CN" sz="4000">
                <a:solidFill>
                  <a:srgbClr val="FF0000"/>
                </a:solidFill>
                <a:latin typeface="微软雅黑" panose="020B0503020204020204" pitchFamily="34" charset="-122"/>
                <a:ea typeface="微软雅黑" panose="020B0503020204020204" pitchFamily="34" charset="-122"/>
              </a:rPr>
              <a:t>A</a:t>
            </a:r>
            <a:endParaRPr lang="en-US" altLang="zh-CN" sz="4000">
              <a:solidFill>
                <a:srgbClr val="FF0000"/>
              </a:solidFill>
              <a:latin typeface="微软雅黑" panose="020B0503020204020204" pitchFamily="34" charset="-122"/>
              <a:ea typeface="微软雅黑" panose="020B0503020204020204" pitchFamily="34" charset="-122"/>
            </a:endParaRPr>
          </a:p>
        </p:txBody>
      </p:sp>
      <p:pic>
        <p:nvPicPr>
          <p:cNvPr id="8" name="图片 8"/>
          <p:cNvPicPr>
            <a:picLocks noChangeArrowheads="1"/>
          </p:cNvPicPr>
          <p:nvPr>
            <p:custDataLst>
              <p:tags r:id="rId4"/>
            </p:custDataLst>
          </p:nvPr>
        </p:nvPicPr>
        <p:blipFill>
          <a:blip r:embed="rId5"/>
          <a:stretch>
            <a:fillRect/>
          </a:stretch>
        </p:blipFill>
        <p:spPr>
          <a:xfrm>
            <a:off x="8794115" y="2508885"/>
            <a:ext cx="3133725" cy="2357120"/>
          </a:xfrm>
          <a:prstGeom prst="rect">
            <a:avLst/>
          </a:prstGeom>
          <a:noFill/>
          <a:ln w="38100">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25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 calcmode="lin" valueType="num">
                                      <p:cBhvr>
                                        <p:cTn id="9" dur="500" fill="hold"/>
                                        <p:tgtEl>
                                          <p:spTgt spid="20"/>
                                        </p:tgtEl>
                                        <p:attrNameLst>
                                          <p:attrName>style.rotation</p:attrName>
                                        </p:attrNameLst>
                                      </p:cBhvr>
                                      <p:tavLst>
                                        <p:tav tm="0">
                                          <p:val>
                                            <p:fltVal val="360"/>
                                          </p:val>
                                        </p:tav>
                                        <p:tav tm="100000">
                                          <p:val>
                                            <p:fltVal val="0"/>
                                          </p:val>
                                        </p:tav>
                                      </p:tavLst>
                                    </p:anim>
                                    <p:animEffect transition="in" filter="fade">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t="36184"/>
          <a:stretch>
            <a:fillRect/>
          </a:stretch>
        </p:blipFill>
        <p:spPr>
          <a:xfrm>
            <a:off x="0" y="2991701"/>
            <a:ext cx="12192000" cy="3890211"/>
          </a:xfrm>
          <a:prstGeom prst="rect">
            <a:avLst/>
          </a:prstGeom>
        </p:spPr>
      </p:pic>
      <p:pic>
        <p:nvPicPr>
          <p:cNvPr id="5" name="图片 4"/>
          <p:cNvPicPr>
            <a:picLocks noChangeAspect="1"/>
          </p:cNvPicPr>
          <p:nvPr>
            <p:custDataLst>
              <p:tags r:id="rId3"/>
            </p:custDataLst>
          </p:nvPr>
        </p:nvPicPr>
        <p:blipFill>
          <a:blip r:embed="rId4">
            <a:extLst>
              <a:ext uri="{28A0092B-C50C-407E-A947-70E740481C1C}">
                <a14:useLocalDpi xmlns:a14="http://schemas.microsoft.com/office/drawing/2010/main" val="0"/>
              </a:ext>
            </a:extLst>
          </a:blip>
          <a:srcRect l="49573" t="29534" r="3509" b="57419"/>
          <a:stretch>
            <a:fillRect/>
          </a:stretch>
        </p:blipFill>
        <p:spPr>
          <a:xfrm>
            <a:off x="7702145" y="1476330"/>
            <a:ext cx="5621671" cy="4650660"/>
          </a:xfrm>
          <a:prstGeom prst="rect">
            <a:avLst/>
          </a:prstGeom>
        </p:spPr>
      </p:pic>
      <p:pic>
        <p:nvPicPr>
          <p:cNvPr id="6" name="图片 5"/>
          <p:cNvPicPr>
            <a:picLocks noChangeAspect="1"/>
          </p:cNvPicPr>
          <p:nvPr>
            <p:custDataLst>
              <p:tags r:id="rId5"/>
            </p:custDataLst>
          </p:nvPr>
        </p:nvPicPr>
        <p:blipFill>
          <a:blip r:embed="rId4">
            <a:extLst>
              <a:ext uri="{28A0092B-C50C-407E-A947-70E740481C1C}">
                <a14:useLocalDpi xmlns:a14="http://schemas.microsoft.com/office/drawing/2010/main" val="0"/>
              </a:ext>
            </a:extLst>
          </a:blip>
          <a:srcRect l="161" t="16152" r="50872" b="70801"/>
          <a:stretch>
            <a:fillRect/>
          </a:stretch>
        </p:blipFill>
        <p:spPr>
          <a:xfrm>
            <a:off x="13704" y="3343636"/>
            <a:ext cx="4463845" cy="3538276"/>
          </a:xfrm>
          <a:prstGeom prst="rect">
            <a:avLst/>
          </a:prstGeom>
        </p:spPr>
      </p:pic>
      <p:pic>
        <p:nvPicPr>
          <p:cNvPr id="7" name="图片 6"/>
          <p:cNvPicPr>
            <a:picLocks noChangeAspect="1"/>
          </p:cNvPicPr>
          <p:nvPr>
            <p:custDataLst>
              <p:tags r:id="rId6"/>
            </p:custDataLst>
          </p:nvPr>
        </p:nvPicPr>
        <p:blipFill>
          <a:blip r:embed="rId4">
            <a:extLst>
              <a:ext uri="{28A0092B-C50C-407E-A947-70E740481C1C}">
                <a14:useLocalDpi xmlns:a14="http://schemas.microsoft.com/office/drawing/2010/main" val="0"/>
              </a:ext>
            </a:extLst>
          </a:blip>
          <a:srcRect l="52995" t="97" r="125" b="90865"/>
          <a:stretch>
            <a:fillRect/>
          </a:stretch>
        </p:blipFill>
        <p:spPr>
          <a:xfrm>
            <a:off x="7914185" y="0"/>
            <a:ext cx="4277815" cy="2450692"/>
          </a:xfrm>
          <a:prstGeom prst="rect">
            <a:avLst/>
          </a:prstGeom>
        </p:spPr>
      </p:pic>
      <p:pic>
        <p:nvPicPr>
          <p:cNvPr id="12" name="图片 11"/>
          <p:cNvPicPr>
            <a:picLocks noChangeAspect="1"/>
          </p:cNvPicPr>
          <p:nvPr>
            <p:custDataLst>
              <p:tags r:id="rId7"/>
            </p:custDataLst>
          </p:nvPr>
        </p:nvPicPr>
        <p:blipFill>
          <a:blip r:embed="rId8">
            <a:extLst>
              <a:ext uri="{28A0092B-C50C-407E-A947-70E740481C1C}">
                <a14:useLocalDpi xmlns:a14="http://schemas.microsoft.com/office/drawing/2010/main" val="0"/>
              </a:ext>
            </a:extLst>
          </a:blip>
          <a:srcRect l="21316" t="21579" r="20855"/>
          <a:stretch>
            <a:fillRect/>
          </a:stretch>
        </p:blipFill>
        <p:spPr>
          <a:xfrm>
            <a:off x="4345581" y="4159283"/>
            <a:ext cx="4017112" cy="2723776"/>
          </a:xfrm>
          <a:prstGeom prst="rect">
            <a:avLst/>
          </a:prstGeom>
        </p:spPr>
      </p:pic>
      <p:pic>
        <p:nvPicPr>
          <p:cNvPr id="8" name="图片 7"/>
          <p:cNvPicPr>
            <a:picLocks noChangeAspect="1"/>
          </p:cNvPicPr>
          <p:nvPr>
            <p:custDataLst>
              <p:tags r:id="rId9"/>
            </p:custDataLst>
          </p:nvPr>
        </p:nvPicPr>
        <p:blipFill>
          <a:blip r:embed="rId4">
            <a:extLst>
              <a:ext uri="{28A0092B-C50C-407E-A947-70E740481C1C}">
                <a14:useLocalDpi xmlns:a14="http://schemas.microsoft.com/office/drawing/2010/main" val="0"/>
              </a:ext>
            </a:extLst>
          </a:blip>
          <a:srcRect l="246" t="8499" r="-183" b="84888"/>
          <a:stretch>
            <a:fillRect/>
          </a:stretch>
        </p:blipFill>
        <p:spPr>
          <a:xfrm>
            <a:off x="52635" y="4484685"/>
            <a:ext cx="12192000" cy="2397227"/>
          </a:xfrm>
          <a:prstGeom prst="rect">
            <a:avLst/>
          </a:prstGeom>
        </p:spPr>
      </p:pic>
      <p:sp>
        <p:nvSpPr>
          <p:cNvPr id="14" name="标题 1"/>
          <p:cNvSpPr txBox="1"/>
          <p:nvPr>
            <p:custDataLst>
              <p:tags r:id="rId10"/>
            </p:custDataLst>
          </p:nvPr>
        </p:nvSpPr>
        <p:spPr>
          <a:xfrm>
            <a:off x="1726340" y="2609853"/>
            <a:ext cx="8739315" cy="523864"/>
          </a:xfrm>
          <a:prstGeom prst="rect">
            <a:avLst/>
          </a:prstGeom>
        </p:spPr>
        <p:txBody>
          <a:bodyPr>
            <a:noAutofit/>
          </a:bodyPr>
          <a:lstStyle>
            <a:lvl1pPr algn="l" defTabSz="1219200" rtl="0" eaLnBrk="1" latinLnBrk="0" hangingPunct="1">
              <a:spcBef>
                <a:spcPct val="0"/>
              </a:spcBef>
              <a:buNone/>
              <a:defRPr sz="2000" b="1" kern="1200">
                <a:blipFill dpi="0" rotWithShape="1">
                  <a:blip r:embed="rId11">
                    <a:extLst>
                      <a:ext uri="{28A0092B-C50C-407E-A947-70E740481C1C}">
                        <a14:useLocalDpi xmlns:a14="http://schemas.microsoft.com/office/drawing/2010/main" val="0"/>
                      </a:ext>
                    </a:extLst>
                  </a:blip>
                  <a:stretch>
                    <a:fillRect/>
                  </a:stretch>
                </a:blipFill>
                <a:effectLst>
                  <a:glow rad="101600">
                    <a:schemeClr val="bg1">
                      <a:alpha val="60000"/>
                    </a:schemeClr>
                  </a:glow>
                </a:effectLst>
                <a:latin typeface="微软雅黑" panose="020B0503020204020204" pitchFamily="34" charset="-122"/>
                <a:ea typeface="微软雅黑" panose="020B0503020204020204" pitchFamily="34" charset="-122"/>
                <a:cs typeface="+mj-cs"/>
              </a:defRPr>
            </a:lvl1pP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zh-CN" altLang="en-US" sz="9600" b="0" i="0" u="none" strike="noStrike" kern="1200" cap="none" spc="-150" normalizeH="0" baseline="0" noProof="0">
                <a:ln>
                  <a:solidFill>
                    <a:srgbClr val="ED7D31">
                      <a:lumMod val="20000"/>
                      <a:lumOff val="80000"/>
                    </a:srgbClr>
                  </a:solidFill>
                </a:ln>
                <a:gradFill>
                  <a:gsLst>
                    <a:gs pos="0">
                      <a:srgbClr val="FCA392"/>
                    </a:gs>
                    <a:gs pos="100000">
                      <a:srgbClr val="856A99"/>
                    </a:gs>
                  </a:gsLst>
                  <a:lin ang="5400000" scaled="1"/>
                </a:gradFill>
                <a:effectLst>
                  <a:glow rad="152400">
                    <a:prstClr val="white">
                      <a:alpha val="70000"/>
                    </a:prstClr>
                  </a:glow>
                </a:effectLst>
                <a:uLnTx/>
                <a:uFillTx/>
                <a:latin typeface="字魂70号-灵悦黑体" panose="00000500000000000000" pitchFamily="2" charset="-122"/>
                <a:ea typeface="字魂70号-灵悦黑体" panose="00000500000000000000" pitchFamily="2" charset="-122"/>
                <a:cs typeface="+mj-cs"/>
              </a:rPr>
              <a:t>同学们，再见！</a:t>
            </a:r>
            <a:endParaRPr kumimoji="0" lang="zh-CN" altLang="en-US" sz="4800" b="0" i="0" u="none" strike="noStrike" kern="1200" cap="none" spc="0" normalizeH="0" baseline="0" noProof="0">
              <a:ln>
                <a:noFill/>
              </a:ln>
              <a:solidFill>
                <a:srgbClr val="4472C4">
                  <a:lumMod val="50000"/>
                </a:srgbClr>
              </a:solidFill>
              <a:effectLst>
                <a:glow rad="101600">
                  <a:prstClr val="white">
                    <a:alpha val="60000"/>
                  </a:prstClr>
                </a:glow>
              </a:effectLst>
              <a:uLnTx/>
              <a:uFillTx/>
              <a:latin typeface="汉仪小麦体简" panose="00020600040101010101" pitchFamily="18" charset="-122"/>
              <a:ea typeface="汉仪小麦体简" panose="00020600040101010101" pitchFamily="18" charset="-122"/>
              <a:cs typeface="+mj-cs"/>
            </a:endParaRPr>
          </a:p>
        </p:txBody>
      </p:sp>
      <p:sp>
        <p:nvSpPr>
          <p:cNvPr id="15" name="标题 1"/>
          <p:cNvSpPr txBox="1"/>
          <p:nvPr>
            <p:custDataLst>
              <p:tags r:id="rId12"/>
            </p:custDataLst>
          </p:nvPr>
        </p:nvSpPr>
        <p:spPr>
          <a:xfrm>
            <a:off x="2155851" y="997656"/>
            <a:ext cx="7759645" cy="1402128"/>
          </a:xfrm>
          <a:prstGeom prst="rect">
            <a:avLst/>
          </a:prstGeom>
        </p:spPr>
        <p:txBody>
          <a:bodyPr>
            <a:noAutofit/>
          </a:bodyPr>
          <a:lstStyle>
            <a:defPPr>
              <a:defRPr lang="zh-CN"/>
            </a:defPPr>
            <a:lvl1pPr lvl="0" defTabSz="1219200">
              <a:spcBef>
                <a:spcPct val="0"/>
              </a:spcBef>
              <a:buNone/>
              <a:defRPr sz="9600" b="0" spc="-150">
                <a:ln>
                  <a:solidFill>
                    <a:schemeClr val="accent2">
                      <a:lumMod val="20000"/>
                      <a:lumOff val="80000"/>
                    </a:schemeClr>
                  </a:solidFill>
                </a:ln>
                <a:gradFill>
                  <a:gsLst>
                    <a:gs pos="0">
                      <a:srgbClr val="FCA392"/>
                    </a:gs>
                    <a:gs pos="100000">
                      <a:srgbClr val="C18796"/>
                    </a:gs>
                  </a:gsLst>
                  <a:lin ang="5400000" scaled="1"/>
                </a:gradFill>
                <a:effectLst>
                  <a:glow rad="152400">
                    <a:schemeClr val="bg1">
                      <a:alpha val="70000"/>
                    </a:schemeClr>
                  </a:glow>
                </a:effectLst>
                <a:latin typeface="字魂70号-灵悦黑体" panose="00000500000000000000" pitchFamily="2" charset="-122"/>
                <a:ea typeface="字魂70号-灵悦黑体" panose="00000500000000000000" pitchFamily="2" charset="-122"/>
                <a:cs typeface="+mj-cs"/>
              </a:defRPr>
            </a:lvl1pPr>
          </a:lstStyle>
          <a:p>
            <a:pPr marL="0" marR="0" lvl="0" indent="0" algn="ctr" defTabSz="1219200" rtl="0" eaLnBrk="1" fontAlgn="auto" latinLnBrk="0" hangingPunct="1">
              <a:lnSpc>
                <a:spcPct val="100000"/>
              </a:lnSpc>
              <a:spcBef>
                <a:spcPct val="0"/>
              </a:spcBef>
              <a:spcAft>
                <a:spcPct val="0"/>
              </a:spcAft>
              <a:buClrTx/>
              <a:buSzTx/>
              <a:buFontTx/>
              <a:buNone/>
              <a:defRPr/>
            </a:pPr>
            <a:r>
              <a:rPr kumimoji="0" lang="zh-CN" altLang="en-US" b="0" i="0" u="none" strike="noStrike" kern="1200" cap="none" spc="-150" normalizeH="0" baseline="0" noProof="0">
                <a:ln>
                  <a:solidFill>
                    <a:srgbClr val="ED7D31">
                      <a:lumMod val="20000"/>
                      <a:lumOff val="80000"/>
                    </a:srgbClr>
                  </a:solidFill>
                </a:ln>
                <a:gradFill>
                  <a:gsLst>
                    <a:gs pos="0">
                      <a:srgbClr val="FCA392"/>
                    </a:gs>
                    <a:gs pos="100000">
                      <a:srgbClr val="856A99"/>
                    </a:gs>
                  </a:gsLst>
                  <a:lin ang="5400000" scaled="1"/>
                </a:gradFill>
                <a:effectLst>
                  <a:glow rad="152400">
                    <a:prstClr val="white">
                      <a:alpha val="70000"/>
                    </a:prstClr>
                  </a:glow>
                </a:effectLst>
                <a:uLnTx/>
                <a:uFillTx/>
                <a:latin typeface="字魂70号-灵悦黑体" panose="00000500000000000000" pitchFamily="2" charset="-122"/>
                <a:ea typeface="字魂70号-灵悦黑体" panose="00000500000000000000" pitchFamily="2" charset="-122"/>
                <a:cs typeface="+mj-cs"/>
              </a:rPr>
              <a:t>谢谢观看</a:t>
            </a:r>
            <a:endParaRPr kumimoji="0" lang="zh-CN" altLang="en-US" b="0" i="0" u="none" strike="noStrike" kern="1200" cap="none" spc="-150" normalizeH="0" baseline="0" noProof="0">
              <a:ln>
                <a:solidFill>
                  <a:srgbClr val="ED7D31">
                    <a:lumMod val="20000"/>
                    <a:lumOff val="80000"/>
                  </a:srgbClr>
                </a:solidFill>
              </a:ln>
              <a:gradFill>
                <a:gsLst>
                  <a:gs pos="0">
                    <a:srgbClr val="FCA392"/>
                  </a:gs>
                  <a:gs pos="100000">
                    <a:srgbClr val="856A99"/>
                  </a:gs>
                </a:gsLst>
                <a:lin ang="5400000" scaled="1"/>
              </a:gradFill>
              <a:effectLst>
                <a:glow rad="152400">
                  <a:prstClr val="white">
                    <a:alpha val="70000"/>
                  </a:prstClr>
                </a:glow>
              </a:effectLst>
              <a:uLnTx/>
              <a:uFillTx/>
              <a:latin typeface="字魂70号-灵悦黑体" panose="00000500000000000000" pitchFamily="2" charset="-122"/>
              <a:ea typeface="字魂70号-灵悦黑体" panose="00000500000000000000" pitchFamily="2" charset="-122"/>
              <a:cs typeface="+mj-cs"/>
            </a:endParaRPr>
          </a:p>
        </p:txBody>
      </p:sp>
      <p:pic>
        <p:nvPicPr>
          <p:cNvPr id="24" name="图形 23"/>
          <p:cNvPicPr>
            <a:picLocks noChangeAspect="1"/>
          </p:cNvPicPr>
          <p:nvPr>
            <p:custDataLst>
              <p:tags r:id="rId13"/>
            </p:custDataLst>
          </p:nvPr>
        </p:nvPicPr>
        <p:blipFill>
          <a:blip r:embed="rId14"/>
          <a:stretch>
            <a:fillRect/>
          </a:stretch>
        </p:blipFill>
        <p:spPr>
          <a:xfrm>
            <a:off x="9085552" y="759934"/>
            <a:ext cx="714375" cy="1352550"/>
          </a:xfrm>
          <a:prstGeom prst="rect">
            <a:avLst/>
          </a:prstGeom>
        </p:spPr>
      </p:pic>
      <p:pic>
        <p:nvPicPr>
          <p:cNvPr id="26" name="图片 25"/>
          <p:cNvPicPr>
            <a:picLocks noChangeAspect="1"/>
          </p:cNvPicPr>
          <p:nvPr>
            <p:custDataLst>
              <p:tags r:id="rId15"/>
            </p:custDataLst>
          </p:nvPr>
        </p:nvPicPr>
        <p:blipFill>
          <a:blip r:embed="rId4">
            <a:extLst>
              <a:ext uri="{28A0092B-C50C-407E-A947-70E740481C1C}">
                <a14:useLocalDpi xmlns:a14="http://schemas.microsoft.com/office/drawing/2010/main" val="0"/>
              </a:ext>
            </a:extLst>
          </a:blip>
          <a:srcRect l="49573" t="29534" r="3509" b="57419"/>
          <a:stretch>
            <a:fillRect/>
          </a:stretch>
        </p:blipFill>
        <p:spPr>
          <a:xfrm>
            <a:off x="-346918" y="332400"/>
            <a:ext cx="2668547" cy="2207618"/>
          </a:xfrm>
          <a:prstGeom prst="rect">
            <a:avLst/>
          </a:prstGeom>
        </p:spPr>
      </p:pic>
      <p:pic>
        <p:nvPicPr>
          <p:cNvPr id="13" name="图片 12"/>
          <p:cNvPicPr>
            <a:picLocks noChangeAspect="1"/>
          </p:cNvPicPr>
          <p:nvPr>
            <p:custDataLst>
              <p:tags r:id="rId16"/>
            </p:custDataLst>
          </p:nvPr>
        </p:nvPicPr>
        <p:blipFill>
          <a:blip r:embed="rId17">
            <a:extLst>
              <a:ext uri="{28A0092B-C50C-407E-A947-70E740481C1C}">
                <a14:useLocalDpi xmlns:a14="http://schemas.microsoft.com/office/drawing/2010/main" val="0"/>
              </a:ext>
            </a:extLst>
          </a:blip>
          <a:srcRect l="2777" t="43371" r="76590" b="11315"/>
          <a:stretch>
            <a:fillRect/>
          </a:stretch>
        </p:blipFill>
        <p:spPr>
          <a:xfrm>
            <a:off x="988285" y="1405719"/>
            <a:ext cx="1697337" cy="1461560"/>
          </a:xfrm>
          <a:prstGeom prst="rect">
            <a:avLst/>
          </a:prstGeom>
        </p:spPr>
      </p:pic>
      <p:pic>
        <p:nvPicPr>
          <p:cNvPr id="27" name="图片 26"/>
          <p:cNvPicPr>
            <a:picLocks noChangeAspect="1"/>
          </p:cNvPicPr>
          <p:nvPr>
            <p:custDataLst>
              <p:tags r:id="rId18"/>
            </p:custDataLst>
          </p:nvPr>
        </p:nvPicPr>
        <p:blipFill>
          <a:blip r:embed="rId17">
            <a:extLst>
              <a:ext uri="{28A0092B-C50C-407E-A947-70E740481C1C}">
                <a14:useLocalDpi xmlns:a14="http://schemas.microsoft.com/office/drawing/2010/main" val="0"/>
              </a:ext>
            </a:extLst>
          </a:blip>
          <a:srcRect l="66887" t="3149" r="4517" b="8184"/>
          <a:stretch>
            <a:fillRect/>
          </a:stretch>
        </p:blipFill>
        <p:spPr>
          <a:xfrm>
            <a:off x="9342108" y="2902375"/>
            <a:ext cx="2352368" cy="285984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par>
                          <p:cTn id="20" fill="hold">
                            <p:stCondLst>
                              <p:cond delay="500"/>
                            </p:stCondLst>
                            <p:childTnLst>
                              <p:par>
                                <p:cTn id="21" presetID="53" presetClass="entr" presetSubtype="16"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par>
                                <p:cTn id="26" presetID="47" presetClass="entr" presetSubtype="0"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par>
                                <p:cTn id="31" presetID="2" presetClass="entr" presetSubtype="3" fill="hold" nodeType="with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2000" fill="hold"/>
                                        <p:tgtEl>
                                          <p:spTgt spid="24"/>
                                        </p:tgtEl>
                                        <p:attrNameLst>
                                          <p:attrName>ppt_x</p:attrName>
                                        </p:attrNameLst>
                                      </p:cBhvr>
                                      <p:tavLst>
                                        <p:tav tm="0">
                                          <p:val>
                                            <p:strVal val="1+#ppt_w/2"/>
                                          </p:val>
                                        </p:tav>
                                        <p:tav tm="100000">
                                          <p:val>
                                            <p:strVal val="#ppt_x"/>
                                          </p:val>
                                        </p:tav>
                                      </p:tavLst>
                                    </p:anim>
                                    <p:anim calcmode="lin" valueType="num">
                                      <p:cBhvr additive="base">
                                        <p:cTn id="34" dur="2000" fill="hold"/>
                                        <p:tgtEl>
                                          <p:spTgt spid="24"/>
                                        </p:tgtEl>
                                        <p:attrNameLst>
                                          <p:attrName>ppt_y</p:attrName>
                                        </p:attrNameLst>
                                      </p:cBhvr>
                                      <p:tavLst>
                                        <p:tav tm="0">
                                          <p:val>
                                            <p:strVal val="0-#ppt_h/2"/>
                                          </p:val>
                                        </p:tav>
                                        <p:tav tm="100000">
                                          <p:val>
                                            <p:strVal val="#ppt_y"/>
                                          </p:val>
                                        </p:tav>
                                      </p:tavLst>
                                    </p:anim>
                                  </p:childTnLst>
                                </p:cTn>
                              </p:par>
                            </p:childTnLst>
                          </p:cTn>
                        </p:par>
                        <p:par>
                          <p:cTn id="35" fill="hold">
                            <p:stCondLst>
                              <p:cond delay="1000"/>
                            </p:stCondLst>
                            <p:childTnLst>
                              <p:par>
                                <p:cTn id="36" presetID="23" presetClass="entr" presetSubtype="36"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strVal val="(6*min(max(#ppt_w*#ppt_h,.3),1)-7.4)/-.7*#ppt_w"/>
                                          </p:val>
                                        </p:tav>
                                        <p:tav tm="100000">
                                          <p:val>
                                            <p:strVal val="#ppt_w"/>
                                          </p:val>
                                        </p:tav>
                                      </p:tavLst>
                                    </p:anim>
                                    <p:anim calcmode="lin" valueType="num">
                                      <p:cBhvr>
                                        <p:cTn id="39" dur="500" fill="hold"/>
                                        <p:tgtEl>
                                          <p:spTgt spid="15"/>
                                        </p:tgtEl>
                                        <p:attrNameLst>
                                          <p:attrName>ppt_h</p:attrName>
                                        </p:attrNameLst>
                                      </p:cBhvr>
                                      <p:tavLst>
                                        <p:tav tm="0">
                                          <p:val>
                                            <p:strVal val="(6*min(max(#ppt_w*#ppt_h,.3),1)-7.4)/-.7*#ppt_h"/>
                                          </p:val>
                                        </p:tav>
                                        <p:tav tm="100000">
                                          <p:val>
                                            <p:strVal val="#ppt_h"/>
                                          </p:val>
                                        </p:tav>
                                      </p:tavLst>
                                    </p:anim>
                                    <p:anim calcmode="lin" valueType="num">
                                      <p:cBhvr>
                                        <p:cTn id="40" dur="500" fill="hold"/>
                                        <p:tgtEl>
                                          <p:spTgt spid="15"/>
                                        </p:tgtEl>
                                        <p:attrNameLst>
                                          <p:attrName>ppt_x</p:attrName>
                                        </p:attrNameLst>
                                      </p:cBhvr>
                                      <p:tavLst>
                                        <p:tav tm="0">
                                          <p:val>
                                            <p:fltVal val="0.5"/>
                                          </p:val>
                                        </p:tav>
                                        <p:tav tm="100000">
                                          <p:val>
                                            <p:strVal val="#ppt_x"/>
                                          </p:val>
                                        </p:tav>
                                      </p:tavLst>
                                    </p:anim>
                                    <p:anim calcmode="lin" valueType="num">
                                      <p:cBhvr>
                                        <p:cTn id="41" dur="500" fill="hold"/>
                                        <p:tgtEl>
                                          <p:spTgt spid="15"/>
                                        </p:tgtEl>
                                        <p:attrNameLst>
                                          <p:attrName>ppt_y</p:attrName>
                                        </p:attrNameLst>
                                      </p:cBhvr>
                                      <p:tavLst>
                                        <p:tav tm="0">
                                          <p:val>
                                            <p:strVal val="1+(6*min(max(#ppt_w*#ppt_h,.3),1)-7.4)/-.7*#ppt_h/2"/>
                                          </p:val>
                                        </p:tav>
                                        <p:tav tm="100000">
                                          <p:val>
                                            <p:strVal val="#ppt_y"/>
                                          </p:val>
                                        </p:tav>
                                      </p:tavLst>
                                    </p:anim>
                                  </p:childTnLst>
                                </p:cTn>
                              </p:par>
                            </p:childTnLst>
                          </p:cTn>
                        </p:par>
                        <p:par>
                          <p:cTn id="42" fill="hold">
                            <p:stCondLst>
                              <p:cond delay="1500"/>
                            </p:stCondLst>
                            <p:childTnLst>
                              <p:par>
                                <p:cTn id="43" presetID="41" presetClass="entr" presetSubtype="0" fill="hold" grpId="0" nodeType="afterEffect">
                                  <p:stCondLst>
                                    <p:cond delay="0"/>
                                  </p:stCondLst>
                                  <p:iterate type="lt">
                                    <p:tmPct val="10000"/>
                                  </p:iterate>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14"/>
                                        </p:tgtEl>
                                        <p:attrNameLst>
                                          <p:attrName>ppt_y</p:attrName>
                                        </p:attrNameLst>
                                      </p:cBhvr>
                                      <p:tavLst>
                                        <p:tav tm="0">
                                          <p:val>
                                            <p:strVal val="#ppt_y"/>
                                          </p:val>
                                        </p:tav>
                                        <p:tav tm="100000">
                                          <p:val>
                                            <p:strVal val="#ppt_y"/>
                                          </p:val>
                                        </p:tav>
                                      </p:tavLst>
                                    </p:anim>
                                    <p:anim calcmode="lin" valueType="num">
                                      <p:cBhvr>
                                        <p:cTn id="47"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14"/>
                                        </p:tgtEl>
                                      </p:cBhvr>
                                    </p:animEffect>
                                  </p:childTnLst>
                                </p:cTn>
                              </p:par>
                            </p:childTnLst>
                          </p:cTn>
                        </p:par>
                        <p:par>
                          <p:cTn id="50" fill="hold">
                            <p:stCondLst>
                              <p:cond delay="3299"/>
                            </p:stCondLst>
                            <p:childTnLst>
                              <p:par>
                                <p:cTn id="51" presetID="53" presetClass="entr" presetSubtype="16" fill="hold" nodeType="after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p:cTn id="53" dur="500" fill="hold"/>
                                        <p:tgtEl>
                                          <p:spTgt spid="26"/>
                                        </p:tgtEl>
                                        <p:attrNameLst>
                                          <p:attrName>ppt_w</p:attrName>
                                        </p:attrNameLst>
                                      </p:cBhvr>
                                      <p:tavLst>
                                        <p:tav tm="0">
                                          <p:val>
                                            <p:fltVal val="0"/>
                                          </p:val>
                                        </p:tav>
                                        <p:tav tm="100000">
                                          <p:val>
                                            <p:strVal val="#ppt_w"/>
                                          </p:val>
                                        </p:tav>
                                      </p:tavLst>
                                    </p:anim>
                                    <p:anim calcmode="lin" valueType="num">
                                      <p:cBhvr>
                                        <p:cTn id="54" dur="500" fill="hold"/>
                                        <p:tgtEl>
                                          <p:spTgt spid="26"/>
                                        </p:tgtEl>
                                        <p:attrNameLst>
                                          <p:attrName>ppt_h</p:attrName>
                                        </p:attrNameLst>
                                      </p:cBhvr>
                                      <p:tavLst>
                                        <p:tav tm="0">
                                          <p:val>
                                            <p:fltVal val="0"/>
                                          </p:val>
                                        </p:tav>
                                        <p:tav tm="100000">
                                          <p:val>
                                            <p:strVal val="#ppt_h"/>
                                          </p:val>
                                        </p:tav>
                                      </p:tavLst>
                                    </p:anim>
                                    <p:animEffect transition="in" filter="fade">
                                      <p:cBhvr>
                                        <p:cTn id="55" dur="500"/>
                                        <p:tgtEl>
                                          <p:spTgt spid="26"/>
                                        </p:tgtEl>
                                      </p:cBhvr>
                                    </p:animEffect>
                                  </p:childTnLst>
                                </p:cTn>
                              </p:par>
                              <p:par>
                                <p:cTn id="56" presetID="47" presetClass="entr" presetSubtype="0" fill="hold"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1000"/>
                                        <p:tgtEl>
                                          <p:spTgt spid="27"/>
                                        </p:tgtEl>
                                      </p:cBhvr>
                                    </p:animEffect>
                                    <p:anim calcmode="lin" valueType="num">
                                      <p:cBhvr>
                                        <p:cTn id="59" dur="1000" fill="hold"/>
                                        <p:tgtEl>
                                          <p:spTgt spid="27"/>
                                        </p:tgtEl>
                                        <p:attrNameLst>
                                          <p:attrName>ppt_x</p:attrName>
                                        </p:attrNameLst>
                                      </p:cBhvr>
                                      <p:tavLst>
                                        <p:tav tm="0">
                                          <p:val>
                                            <p:strVal val="#ppt_x"/>
                                          </p:val>
                                        </p:tav>
                                        <p:tav tm="100000">
                                          <p:val>
                                            <p:strVal val="#ppt_x"/>
                                          </p:val>
                                        </p:tav>
                                      </p:tavLst>
                                    </p:anim>
                                    <p:anim calcmode="lin" valueType="num">
                                      <p:cBhvr>
                                        <p:cTn id="6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1458595" y="128270"/>
            <a:ext cx="8350250" cy="829945"/>
          </a:xfrm>
          <a:prstGeom prst="rect">
            <a:avLst/>
          </a:prstGeom>
          <a:noFill/>
        </p:spPr>
        <p:txBody>
          <a:bodyPr wrap="square" rtlCol="0" anchor="t">
            <a:spAutoFit/>
          </a:bodyPr>
          <a:lstStyle/>
          <a:p>
            <a:pPr>
              <a:lnSpc>
                <a:spcPct val="120000"/>
              </a:lnSpc>
              <a:spcBef>
                <a:spcPct val="0"/>
              </a:spcBef>
              <a:spcAft>
                <a:spcPct val="0"/>
              </a:spcAft>
            </a:pPr>
            <a:r>
              <a:rPr lang="zh-CN" sz="4000" b="1" ker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rPr>
              <a:t>活动一：亲情我体验</a:t>
            </a:r>
            <a:endParaRPr lang="zh-CN" sz="4000" b="1" ker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endParaRPr>
          </a:p>
        </p:txBody>
      </p:sp>
      <p:pic>
        <p:nvPicPr>
          <p:cNvPr id="2" name="图片 1"/>
          <p:cNvPicPr>
            <a:picLocks noChangeAspect="1"/>
          </p:cNvPicPr>
          <p:nvPr/>
        </p:nvPicPr>
        <p:blipFill>
          <a:blip r:embed="rId2"/>
          <a:stretch>
            <a:fillRect/>
          </a:stretch>
        </p:blipFill>
        <p:spPr>
          <a:xfrm>
            <a:off x="672465" y="1057275"/>
            <a:ext cx="11317605" cy="3173730"/>
          </a:xfrm>
          <a:prstGeom prst="rect">
            <a:avLst/>
          </a:prstGeom>
        </p:spPr>
      </p:pic>
      <p:sp>
        <p:nvSpPr>
          <p:cNvPr id="5" name="文本框 4"/>
          <p:cNvSpPr txBox="1"/>
          <p:nvPr/>
        </p:nvSpPr>
        <p:spPr>
          <a:xfrm>
            <a:off x="2588895" y="1421765"/>
            <a:ext cx="1141095" cy="460375"/>
          </a:xfrm>
          <a:prstGeom prst="rect">
            <a:avLst/>
          </a:prstGeom>
          <a:noFill/>
        </p:spPr>
        <p:txBody>
          <a:bodyPr wrap="square" rtlCol="0">
            <a:spAutoFit/>
          </a:bodyPr>
          <a:p>
            <a:r>
              <a:rPr lang="en-US" altLang="zh-CN" sz="2400">
                <a:solidFill>
                  <a:srgbClr val="FF0000"/>
                </a:solidFill>
                <a:latin typeface="微软雅黑" panose="020B0503020204020204" pitchFamily="34" charset="-122"/>
                <a:ea typeface="微软雅黑" panose="020B0503020204020204" pitchFamily="34" charset="-122"/>
              </a:rPr>
              <a:t>95%</a:t>
            </a:r>
            <a:endParaRPr lang="en-US" altLang="zh-CN" sz="2400">
              <a:solidFill>
                <a:srgbClr val="FF0000"/>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470785" y="2185035"/>
            <a:ext cx="1141095" cy="460375"/>
          </a:xfrm>
          <a:prstGeom prst="rect">
            <a:avLst/>
          </a:prstGeom>
          <a:noFill/>
        </p:spPr>
        <p:txBody>
          <a:bodyPr wrap="square" rtlCol="0">
            <a:spAutoFit/>
          </a:bodyPr>
          <a:p>
            <a:pPr lvl="0" algn="l">
              <a:buClrTx/>
              <a:buSzTx/>
              <a:buFontTx/>
            </a:pPr>
            <a:r>
              <a:rPr lang="en-US" altLang="zh-CN" sz="2400">
                <a:solidFill>
                  <a:srgbClr val="FF0000"/>
                </a:solidFill>
                <a:latin typeface="微软雅黑" panose="020B0503020204020204" pitchFamily="34" charset="-122"/>
                <a:ea typeface="微软雅黑" panose="020B0503020204020204" pitchFamily="34" charset="-122"/>
                <a:sym typeface="+mn-ea"/>
              </a:rPr>
              <a:t>9</a:t>
            </a:r>
            <a:r>
              <a:rPr lang="en-US" altLang="zh-CN" sz="2400">
                <a:solidFill>
                  <a:srgbClr val="FF0000"/>
                </a:solidFill>
                <a:latin typeface="微软雅黑" panose="020B0503020204020204" pitchFamily="34" charset="-122"/>
                <a:ea typeface="微软雅黑" panose="020B0503020204020204" pitchFamily="34" charset="-122"/>
                <a:sym typeface="+mn-ea"/>
              </a:rPr>
              <a:t>6</a:t>
            </a:r>
            <a:r>
              <a:rPr lang="en-US" altLang="zh-CN" sz="2400">
                <a:solidFill>
                  <a:srgbClr val="FF0000"/>
                </a:solidFill>
                <a:latin typeface="微软雅黑" panose="020B0503020204020204" pitchFamily="34" charset="-122"/>
                <a:ea typeface="微软雅黑" panose="020B0503020204020204" pitchFamily="34" charset="-122"/>
                <a:sym typeface="+mn-ea"/>
              </a:rPr>
              <a:t>%</a:t>
            </a:r>
            <a:endParaRPr lang="en-US" altLang="zh-CN" sz="2400">
              <a:solidFill>
                <a:srgbClr val="FF0000"/>
              </a:solidFill>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2937510" y="2948305"/>
            <a:ext cx="1141095" cy="460375"/>
          </a:xfrm>
          <a:prstGeom prst="rect">
            <a:avLst/>
          </a:prstGeom>
          <a:noFill/>
        </p:spPr>
        <p:txBody>
          <a:bodyPr wrap="square" rtlCol="0">
            <a:spAutoFit/>
          </a:bodyPr>
          <a:p>
            <a:pPr lvl="0" algn="l">
              <a:buClrTx/>
              <a:buSzTx/>
              <a:buFontTx/>
            </a:pPr>
            <a:r>
              <a:rPr lang="en-US" altLang="zh-CN" sz="2400">
                <a:solidFill>
                  <a:srgbClr val="FF0000"/>
                </a:solidFill>
                <a:latin typeface="微软雅黑" panose="020B0503020204020204" pitchFamily="34" charset="-122"/>
                <a:ea typeface="微软雅黑" panose="020B0503020204020204" pitchFamily="34" charset="-122"/>
                <a:sym typeface="+mn-ea"/>
              </a:rPr>
              <a:t>82</a:t>
            </a:r>
            <a:r>
              <a:rPr lang="en-US" altLang="zh-CN" sz="2400">
                <a:solidFill>
                  <a:srgbClr val="FF0000"/>
                </a:solidFill>
                <a:latin typeface="微软雅黑" panose="020B0503020204020204" pitchFamily="34" charset="-122"/>
                <a:ea typeface="微软雅黑" panose="020B0503020204020204" pitchFamily="34" charset="-122"/>
                <a:sym typeface="+mn-ea"/>
              </a:rPr>
              <a:t>%</a:t>
            </a:r>
            <a:endParaRPr lang="en-US" altLang="zh-CN" sz="2400">
              <a:solidFill>
                <a:srgbClr val="FF0000"/>
              </a:solidFill>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2937510" y="3755390"/>
            <a:ext cx="1141095" cy="460375"/>
          </a:xfrm>
          <a:prstGeom prst="rect">
            <a:avLst/>
          </a:prstGeom>
          <a:noFill/>
        </p:spPr>
        <p:txBody>
          <a:bodyPr wrap="square" rtlCol="0">
            <a:spAutoFit/>
          </a:bodyPr>
          <a:p>
            <a:pPr lvl="0" algn="l">
              <a:buClrTx/>
              <a:buSzTx/>
              <a:buFontTx/>
            </a:pPr>
            <a:r>
              <a:rPr lang="en-US" altLang="zh-CN" sz="2400">
                <a:solidFill>
                  <a:srgbClr val="FF0000"/>
                </a:solidFill>
                <a:latin typeface="微软雅黑" panose="020B0503020204020204" pitchFamily="34" charset="-122"/>
                <a:ea typeface="微软雅黑" panose="020B0503020204020204" pitchFamily="34" charset="-122"/>
                <a:sym typeface="+mn-ea"/>
              </a:rPr>
              <a:t>88</a:t>
            </a:r>
            <a:r>
              <a:rPr lang="en-US" altLang="zh-CN" sz="2400">
                <a:solidFill>
                  <a:srgbClr val="FF0000"/>
                </a:solidFill>
                <a:latin typeface="微软雅黑" panose="020B0503020204020204" pitchFamily="34" charset="-122"/>
                <a:ea typeface="微软雅黑" panose="020B0503020204020204" pitchFamily="34" charset="-122"/>
                <a:sym typeface="+mn-ea"/>
              </a:rPr>
              <a:t>%</a:t>
            </a:r>
            <a:endParaRPr lang="en-US" altLang="zh-CN" sz="2400">
              <a:solidFill>
                <a:srgbClr val="FF0000"/>
              </a:solidFill>
              <a:latin typeface="微软雅黑" panose="020B0503020204020204" pitchFamily="34" charset="-122"/>
              <a:ea typeface="微软雅黑" panose="020B0503020204020204" pitchFamily="34" charset="-122"/>
              <a:sym typeface="+mn-ea"/>
            </a:endParaRPr>
          </a:p>
        </p:txBody>
      </p:sp>
      <p:sp>
        <p:nvSpPr>
          <p:cNvPr id="14" name="文本框 13"/>
          <p:cNvSpPr txBox="1"/>
          <p:nvPr/>
        </p:nvSpPr>
        <p:spPr>
          <a:xfrm>
            <a:off x="744855" y="4757420"/>
            <a:ext cx="10930255" cy="521970"/>
          </a:xfrm>
          <a:prstGeom prst="rect">
            <a:avLst/>
          </a:prstGeom>
          <a:noFill/>
        </p:spPr>
        <p:txBody>
          <a:bodyPr wrap="square" rtlCol="0">
            <a:spAutoFit/>
          </a:bodyPr>
          <a:p>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Q1</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：从调查结果中，你能得出什么结论？</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down)">
                                      <p:cBhvr>
                                        <p:cTn id="21" dur="500"/>
                                        <p:tgtEl>
                                          <p:spTgt spid="8"/>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par>
                                <p:cTn id="25" presetID="1"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5" grpId="0"/>
      <p:bldP spid="6"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1524635" y="128270"/>
            <a:ext cx="7637145" cy="829945"/>
          </a:xfrm>
          <a:prstGeom prst="rect">
            <a:avLst/>
          </a:prstGeom>
          <a:noFill/>
        </p:spPr>
        <p:txBody>
          <a:bodyPr wrap="square" rtlCol="0" anchor="t">
            <a:spAutoFit/>
          </a:bodyPr>
          <a:lstStyle/>
          <a:p>
            <a:pPr>
              <a:lnSpc>
                <a:spcPct val="120000"/>
              </a:lnSpc>
              <a:spcBef>
                <a:spcPct val="0"/>
              </a:spcBef>
              <a:spcAft>
                <a:spcPct val="0"/>
              </a:spcAft>
            </a:pPr>
            <a:r>
              <a:rPr lang="zh-CN" sz="4000" b="1" ker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rPr>
              <a:t>活动一：</a:t>
            </a:r>
            <a:r>
              <a:rPr lang="zh-CN" sz="4000" b="1" ker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rPr>
              <a:t>亲情我体验</a:t>
            </a:r>
            <a:endParaRPr lang="zh-CN" sz="4000" b="1" ker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endParaRPr>
          </a:p>
        </p:txBody>
      </p:sp>
      <p:sp>
        <p:nvSpPr>
          <p:cNvPr id="3" name="Freeform 125"/>
          <p:cNvSpPr/>
          <p:nvPr>
            <p:custDataLst>
              <p:tags r:id="rId2"/>
            </p:custDataLst>
          </p:nvPr>
        </p:nvSpPr>
        <p:spPr bwMode="auto">
          <a:xfrm>
            <a:off x="5975350" y="2433638"/>
            <a:ext cx="1187450" cy="1019175"/>
          </a:xfrm>
          <a:custGeom>
            <a:avLst/>
            <a:gdLst/>
            <a:ahLst/>
            <a:cxnLst>
              <a:cxn ang="0">
                <a:pos x="50872825" y="17960196"/>
              </a:cxn>
              <a:cxn ang="0">
                <a:pos x="48143210" y="0"/>
              </a:cxn>
              <a:cxn ang="0">
                <a:pos x="32995346" y="8980098"/>
              </a:cxn>
              <a:cxn ang="0">
                <a:pos x="8248837" y="4506377"/>
              </a:cxn>
              <a:cxn ang="0">
                <a:pos x="0" y="4506377"/>
              </a:cxn>
              <a:cxn ang="0">
                <a:pos x="2759611" y="41928895"/>
              </a:cxn>
              <a:cxn ang="0">
                <a:pos x="8248837" y="41928895"/>
              </a:cxn>
              <a:cxn ang="0">
                <a:pos x="44003793" y="61391217"/>
              </a:cxn>
              <a:cxn ang="0">
                <a:pos x="71509914" y="37422518"/>
              </a:cxn>
              <a:cxn ang="0">
                <a:pos x="50872825" y="17960196"/>
              </a:cxn>
            </a:cxnLst>
            <a:rect l="l" t="t" r="r" b="b"/>
            <a:pathLst>
              <a:path w="52" h="41">
                <a:moveTo>
                  <a:pt x="37" y="12"/>
                </a:moveTo>
                <a:cubicBezTo>
                  <a:pt x="35" y="0"/>
                  <a:pt x="35" y="0"/>
                  <a:pt x="35" y="0"/>
                </a:cubicBezTo>
                <a:cubicBezTo>
                  <a:pt x="24" y="6"/>
                  <a:pt x="24" y="6"/>
                  <a:pt x="24" y="6"/>
                </a:cubicBezTo>
                <a:cubicBezTo>
                  <a:pt x="18" y="4"/>
                  <a:pt x="12" y="3"/>
                  <a:pt x="6" y="3"/>
                </a:cubicBezTo>
                <a:cubicBezTo>
                  <a:pt x="4" y="3"/>
                  <a:pt x="2" y="3"/>
                  <a:pt x="0" y="3"/>
                </a:cubicBezTo>
                <a:cubicBezTo>
                  <a:pt x="2" y="28"/>
                  <a:pt x="2" y="28"/>
                  <a:pt x="2" y="28"/>
                </a:cubicBezTo>
                <a:cubicBezTo>
                  <a:pt x="3" y="28"/>
                  <a:pt x="4" y="28"/>
                  <a:pt x="6" y="28"/>
                </a:cubicBezTo>
                <a:cubicBezTo>
                  <a:pt x="16" y="28"/>
                  <a:pt x="26" y="33"/>
                  <a:pt x="32" y="41"/>
                </a:cubicBezTo>
                <a:cubicBezTo>
                  <a:pt x="52" y="25"/>
                  <a:pt x="52" y="25"/>
                  <a:pt x="52" y="25"/>
                </a:cubicBezTo>
                <a:cubicBezTo>
                  <a:pt x="47" y="20"/>
                  <a:pt x="43" y="16"/>
                  <a:pt x="37" y="12"/>
                </a:cubicBezTo>
                <a:close/>
              </a:path>
            </a:pathLst>
          </a:custGeom>
          <a:solidFill>
            <a:srgbClr val="960000"/>
          </a:solid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370" b="0" i="0" u="none" strike="noStrike" kern="1200" cap="none" spc="0" normalizeH="0" baseline="0" noProof="0">
              <a:ln>
                <a:noFill/>
              </a:ln>
              <a:solidFill>
                <a:srgbClr val="000000"/>
              </a:solidFill>
              <a:effectLst/>
              <a:uLnTx/>
              <a:uFillTx/>
              <a:latin typeface="Arial" panose="020B0604020202020204"/>
              <a:ea typeface="微软雅黑" panose="020B0503020204020204" pitchFamily="34" charset="-122"/>
              <a:cs typeface="Arial" panose="020B0604020202020204"/>
            </a:endParaRPr>
          </a:p>
        </p:txBody>
      </p:sp>
      <p:sp>
        <p:nvSpPr>
          <p:cNvPr id="4" name="Freeform 127"/>
          <p:cNvSpPr/>
          <p:nvPr>
            <p:custDataLst>
              <p:tags r:id="rId3"/>
            </p:custDataLst>
          </p:nvPr>
        </p:nvSpPr>
        <p:spPr bwMode="auto">
          <a:xfrm>
            <a:off x="4545013" y="3062288"/>
            <a:ext cx="938213" cy="1189038"/>
          </a:xfrm>
          <a:custGeom>
            <a:avLst/>
            <a:gdLst/>
            <a:ahLst/>
            <a:cxnLst>
              <a:cxn ang="0">
                <a:pos x="56401284" y="22224571"/>
              </a:cxn>
              <a:cxn ang="0">
                <a:pos x="28890658" y="0"/>
              </a:cxn>
              <a:cxn ang="0">
                <a:pos x="16500376" y="23719206"/>
              </a:cxn>
              <a:cxn ang="0">
                <a:pos x="0" y="31127396"/>
              </a:cxn>
              <a:cxn ang="0">
                <a:pos x="12390282" y="44481634"/>
              </a:cxn>
              <a:cxn ang="0">
                <a:pos x="12390282" y="54846602"/>
              </a:cxn>
              <a:cxn ang="0">
                <a:pos x="13770313" y="71157617"/>
              </a:cxn>
              <a:cxn ang="0">
                <a:pos x="46771065" y="63749427"/>
              </a:cxn>
              <a:cxn ang="0">
                <a:pos x="45391033" y="54846602"/>
              </a:cxn>
              <a:cxn ang="0">
                <a:pos x="56401284" y="22224571"/>
              </a:cxn>
            </a:cxnLst>
            <a:rect l="l" t="t" r="r" b="b"/>
            <a:pathLst>
              <a:path w="41" h="48">
                <a:moveTo>
                  <a:pt x="41" y="15"/>
                </a:moveTo>
                <a:cubicBezTo>
                  <a:pt x="21" y="0"/>
                  <a:pt x="21" y="0"/>
                  <a:pt x="21" y="0"/>
                </a:cubicBezTo>
                <a:cubicBezTo>
                  <a:pt x="18" y="5"/>
                  <a:pt x="15" y="10"/>
                  <a:pt x="12" y="16"/>
                </a:cubicBezTo>
                <a:cubicBezTo>
                  <a:pt x="0" y="21"/>
                  <a:pt x="0" y="21"/>
                  <a:pt x="0" y="21"/>
                </a:cubicBezTo>
                <a:cubicBezTo>
                  <a:pt x="9" y="30"/>
                  <a:pt x="9" y="30"/>
                  <a:pt x="9" y="30"/>
                </a:cubicBezTo>
                <a:cubicBezTo>
                  <a:pt x="9" y="32"/>
                  <a:pt x="9" y="34"/>
                  <a:pt x="9" y="37"/>
                </a:cubicBezTo>
                <a:cubicBezTo>
                  <a:pt x="9" y="40"/>
                  <a:pt x="9" y="44"/>
                  <a:pt x="10" y="48"/>
                </a:cubicBezTo>
                <a:cubicBezTo>
                  <a:pt x="34" y="43"/>
                  <a:pt x="34" y="43"/>
                  <a:pt x="34" y="43"/>
                </a:cubicBezTo>
                <a:cubicBezTo>
                  <a:pt x="34" y="41"/>
                  <a:pt x="33" y="39"/>
                  <a:pt x="33" y="37"/>
                </a:cubicBezTo>
                <a:cubicBezTo>
                  <a:pt x="33" y="29"/>
                  <a:pt x="36" y="21"/>
                  <a:pt x="41" y="15"/>
                </a:cubicBezTo>
                <a:close/>
              </a:path>
            </a:pathLst>
          </a:custGeom>
          <a:solidFill>
            <a:srgbClr val="960000"/>
          </a:solid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370" b="0" i="0" u="none" strike="noStrike" kern="1200" cap="none" spc="0" normalizeH="0" baseline="0" noProof="0">
              <a:ln>
                <a:noFill/>
              </a:ln>
              <a:solidFill>
                <a:srgbClr val="000000"/>
              </a:solidFill>
              <a:effectLst/>
              <a:uLnTx/>
              <a:uFillTx/>
              <a:latin typeface="Arial" panose="020B0604020202020204"/>
              <a:ea typeface="微软雅黑" panose="020B0503020204020204" pitchFamily="34" charset="-122"/>
              <a:cs typeface="Arial" panose="020B0604020202020204"/>
            </a:endParaRPr>
          </a:p>
        </p:txBody>
      </p:sp>
      <p:sp>
        <p:nvSpPr>
          <p:cNvPr id="7" name="Freeform 129"/>
          <p:cNvSpPr/>
          <p:nvPr>
            <p:custDataLst>
              <p:tags r:id="rId4"/>
            </p:custDataLst>
          </p:nvPr>
        </p:nvSpPr>
        <p:spPr bwMode="auto">
          <a:xfrm>
            <a:off x="5162550" y="3059113"/>
            <a:ext cx="2279650" cy="2398713"/>
          </a:xfrm>
          <a:custGeom>
            <a:avLst/>
            <a:gdLst/>
            <a:ahLst/>
            <a:cxnLst>
              <a:cxn ang="0">
                <a:pos x="1190768" y="1065802"/>
              </a:cxn>
              <a:cxn ang="0">
                <a:pos x="1368830" y="539295"/>
              </a:cxn>
              <a:cxn ang="0">
                <a:pos x="1204534" y="0"/>
              </a:cxn>
              <a:cxn ang="0">
                <a:pos x="930709" y="226448"/>
              </a:cxn>
              <a:cxn ang="0">
                <a:pos x="1040239" y="539295"/>
              </a:cxn>
              <a:cxn ang="0">
                <a:pos x="574885" y="1023070"/>
              </a:cxn>
              <a:cxn ang="0">
                <a:pos x="246294" y="880838"/>
              </a:cxn>
              <a:cxn ang="0">
                <a:pos x="0" y="1136918"/>
              </a:cxn>
              <a:cxn ang="0">
                <a:pos x="574885" y="1378961"/>
              </a:cxn>
              <a:cxn ang="0">
                <a:pos x="1040239" y="1208345"/>
              </a:cxn>
              <a:cxn ang="0">
                <a:pos x="1218300" y="1251077"/>
              </a:cxn>
              <a:cxn ang="0">
                <a:pos x="1190768" y="1065802"/>
              </a:cxn>
            </a:cxnLst>
            <a:rect l="l" t="t" r="r" b="b"/>
            <a:pathLst>
              <a:path w="10000" h="10094">
                <a:moveTo>
                  <a:pt x="8700" y="7802"/>
                </a:moveTo>
                <a:cubicBezTo>
                  <a:pt x="9500" y="6761"/>
                  <a:pt x="9983" y="5248"/>
                  <a:pt x="10000" y="3948"/>
                </a:cubicBezTo>
                <a:cubicBezTo>
                  <a:pt x="10017" y="2648"/>
                  <a:pt x="9600" y="1042"/>
                  <a:pt x="8800" y="0"/>
                </a:cubicBezTo>
                <a:lnTo>
                  <a:pt x="6800" y="1657"/>
                </a:lnTo>
                <a:cubicBezTo>
                  <a:pt x="7300" y="2282"/>
                  <a:pt x="7600" y="3011"/>
                  <a:pt x="7600" y="3948"/>
                </a:cubicBezTo>
                <a:cubicBezTo>
                  <a:pt x="7600" y="5823"/>
                  <a:pt x="6000" y="7490"/>
                  <a:pt x="4200" y="7490"/>
                </a:cubicBezTo>
                <a:cubicBezTo>
                  <a:pt x="3200" y="7490"/>
                  <a:pt x="2400" y="7073"/>
                  <a:pt x="1800" y="6448"/>
                </a:cubicBezTo>
                <a:lnTo>
                  <a:pt x="0" y="8323"/>
                </a:lnTo>
                <a:cubicBezTo>
                  <a:pt x="1100" y="9365"/>
                  <a:pt x="2500" y="10094"/>
                  <a:pt x="4200" y="10094"/>
                </a:cubicBezTo>
                <a:cubicBezTo>
                  <a:pt x="5400" y="10094"/>
                  <a:pt x="6600" y="9573"/>
                  <a:pt x="7600" y="8844"/>
                </a:cubicBezTo>
                <a:lnTo>
                  <a:pt x="8900" y="9157"/>
                </a:lnTo>
                <a:cubicBezTo>
                  <a:pt x="8833" y="8705"/>
                  <a:pt x="8767" y="8254"/>
                  <a:pt x="8700" y="7802"/>
                </a:cubicBezTo>
                <a:close/>
              </a:path>
            </a:pathLst>
          </a:custGeom>
          <a:solidFill>
            <a:srgbClr val="960000"/>
          </a:solidFill>
          <a:ln w="9525">
            <a:noFill/>
            <a:round/>
          </a:ln>
          <a:effectLst>
            <a:outerShdw sx="999" sy="999" algn="ctr">
              <a:srgbClr val="FFFFFF"/>
            </a:outerShdw>
          </a:effec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370" b="0" i="0" u="none" strike="noStrike" kern="0" cap="none" spc="0" normalizeH="0" baseline="0" noProof="0">
              <a:ln>
                <a:noFill/>
              </a:ln>
              <a:solidFill>
                <a:srgbClr val="000000"/>
              </a:solidFill>
              <a:effectLst/>
              <a:uLnTx/>
              <a:uFillTx/>
              <a:latin typeface="Arial" panose="020B0604020202020204"/>
              <a:ea typeface="微软雅黑" panose="020B0503020204020204" pitchFamily="34" charset="-122"/>
              <a:cs typeface="Arial" panose="020B0604020202020204"/>
            </a:endParaRPr>
          </a:p>
        </p:txBody>
      </p:sp>
      <p:sp>
        <p:nvSpPr>
          <p:cNvPr id="10" name="TextBox 247"/>
          <p:cNvSpPr txBox="1"/>
          <p:nvPr>
            <p:custDataLst>
              <p:tags r:id="rId5"/>
            </p:custDataLst>
          </p:nvPr>
        </p:nvSpPr>
        <p:spPr bwMode="auto">
          <a:xfrm>
            <a:off x="5443538" y="3092450"/>
            <a:ext cx="1250950" cy="1603375"/>
          </a:xfrm>
          <a:prstGeom prst="rect">
            <a:avLst/>
          </a:prstGeom>
          <a:noFill/>
        </p:spPr>
        <p:txBody>
          <a:bodyPr lIns="123852" tIns="61925" rIns="123852" bIns="61925" anchor="ct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1pPr>
            <a:lvl2pPr marL="560705" indent="-10160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2pPr>
            <a:lvl3pPr marL="1119505" indent="-206375"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3pPr>
            <a:lvl4pPr marL="1680845" indent="-31115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4pPr>
            <a:lvl5pPr marL="2241550" indent="-41275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5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96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Arial" panose="020B0604020202020204"/>
              </a:rPr>
              <a:t>爱</a:t>
            </a:r>
            <a:endParaRPr kumimoji="0" lang="zh-CN" altLang="en-US" sz="9600" b="1"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Arial" panose="020B0604020202020204"/>
            </a:endParaRPr>
          </a:p>
        </p:txBody>
      </p:sp>
      <p:cxnSp>
        <p:nvCxnSpPr>
          <p:cNvPr id="15" name="直接连接符 21"/>
          <p:cNvCxnSpPr/>
          <p:nvPr>
            <p:custDataLst>
              <p:tags r:id="rId6"/>
            </p:custDataLst>
          </p:nvPr>
        </p:nvCxnSpPr>
        <p:spPr>
          <a:xfrm flipV="1">
            <a:off x="6775450" y="2005013"/>
            <a:ext cx="444500" cy="428625"/>
          </a:xfrm>
          <a:prstGeom prst="line">
            <a:avLst/>
          </a:prstGeom>
          <a:ln w="9525" cap="flat" cmpd="sng">
            <a:solidFill>
              <a:srgbClr val="7D0000"/>
            </a:solidFill>
            <a:prstDash val="solid"/>
            <a:miter/>
            <a:headEnd type="none" w="med" len="med"/>
            <a:tailEnd type="none" w="med" len="med"/>
          </a:ln>
        </p:spPr>
      </p:cxnSp>
      <p:cxnSp>
        <p:nvCxnSpPr>
          <p:cNvPr id="16" name="直接连接符 22"/>
          <p:cNvCxnSpPr/>
          <p:nvPr>
            <p:custDataLst>
              <p:tags r:id="rId7"/>
            </p:custDataLst>
          </p:nvPr>
        </p:nvCxnSpPr>
        <p:spPr>
          <a:xfrm>
            <a:off x="7219950" y="1979613"/>
            <a:ext cx="1746250" cy="0"/>
          </a:xfrm>
          <a:prstGeom prst="line">
            <a:avLst/>
          </a:prstGeom>
          <a:ln w="9525" cap="flat" cmpd="sng">
            <a:solidFill>
              <a:srgbClr val="7D0000"/>
            </a:solidFill>
            <a:prstDash val="solid"/>
            <a:miter/>
            <a:headEnd type="none" w="med" len="med"/>
            <a:tailEnd type="none" w="med" len="med"/>
          </a:ln>
        </p:spPr>
      </p:cxnSp>
      <p:cxnSp>
        <p:nvCxnSpPr>
          <p:cNvPr id="17" name="直接连接符 23"/>
          <p:cNvCxnSpPr/>
          <p:nvPr>
            <p:custDataLst>
              <p:tags r:id="rId8"/>
            </p:custDataLst>
          </p:nvPr>
        </p:nvCxnSpPr>
        <p:spPr>
          <a:xfrm flipH="1" flipV="1">
            <a:off x="5014913" y="2005013"/>
            <a:ext cx="334962" cy="457200"/>
          </a:xfrm>
          <a:prstGeom prst="line">
            <a:avLst/>
          </a:prstGeom>
          <a:ln w="9525" cap="flat" cmpd="sng">
            <a:solidFill>
              <a:srgbClr val="7D0000"/>
            </a:solidFill>
            <a:prstDash val="solid"/>
            <a:miter/>
            <a:headEnd type="none" w="med" len="med"/>
            <a:tailEnd type="none" w="med" len="med"/>
          </a:ln>
        </p:spPr>
      </p:cxnSp>
      <p:cxnSp>
        <p:nvCxnSpPr>
          <p:cNvPr id="18" name="直接连接符 24"/>
          <p:cNvCxnSpPr/>
          <p:nvPr>
            <p:custDataLst>
              <p:tags r:id="rId9"/>
            </p:custDataLst>
          </p:nvPr>
        </p:nvCxnSpPr>
        <p:spPr>
          <a:xfrm>
            <a:off x="3382963" y="1966913"/>
            <a:ext cx="1631950" cy="0"/>
          </a:xfrm>
          <a:prstGeom prst="line">
            <a:avLst/>
          </a:prstGeom>
          <a:ln w="9525" cap="flat" cmpd="sng">
            <a:solidFill>
              <a:srgbClr val="7D0000"/>
            </a:solidFill>
            <a:prstDash val="solid"/>
            <a:miter/>
            <a:headEnd type="none" w="med" len="med"/>
            <a:tailEnd type="none" w="med" len="med"/>
          </a:ln>
        </p:spPr>
      </p:cxnSp>
      <p:cxnSp>
        <p:nvCxnSpPr>
          <p:cNvPr id="19" name="直接连接符 27"/>
          <p:cNvCxnSpPr/>
          <p:nvPr>
            <p:custDataLst>
              <p:tags r:id="rId10"/>
            </p:custDataLst>
          </p:nvPr>
        </p:nvCxnSpPr>
        <p:spPr>
          <a:xfrm flipH="1">
            <a:off x="4351338" y="4770438"/>
            <a:ext cx="358775" cy="349250"/>
          </a:xfrm>
          <a:prstGeom prst="line">
            <a:avLst/>
          </a:prstGeom>
          <a:ln w="9525" cap="flat" cmpd="sng">
            <a:solidFill>
              <a:srgbClr val="7D0000"/>
            </a:solidFill>
            <a:prstDash val="solid"/>
            <a:miter/>
            <a:headEnd type="none" w="med" len="med"/>
            <a:tailEnd type="none" w="med" len="med"/>
          </a:ln>
        </p:spPr>
      </p:cxnSp>
      <p:sp>
        <p:nvSpPr>
          <p:cNvPr id="20" name="Freeform 126"/>
          <p:cNvSpPr/>
          <p:nvPr>
            <p:custDataLst>
              <p:tags r:id="rId11"/>
            </p:custDataLst>
          </p:nvPr>
        </p:nvSpPr>
        <p:spPr bwMode="auto">
          <a:xfrm>
            <a:off x="5029200" y="2462213"/>
            <a:ext cx="984250" cy="966788"/>
          </a:xfrm>
          <a:custGeom>
            <a:avLst/>
            <a:gdLst/>
            <a:ahLst/>
            <a:cxnLst>
              <a:cxn ang="0">
                <a:pos x="56703080" y="2962801"/>
              </a:cxn>
              <a:cxn ang="0">
                <a:pos x="34563309" y="8920962"/>
              </a:cxn>
              <a:cxn ang="0">
                <a:pos x="19372299" y="0"/>
              </a:cxn>
              <a:cxn ang="0">
                <a:pos x="16604828" y="19339604"/>
              </a:cxn>
              <a:cxn ang="0">
                <a:pos x="0" y="35716407"/>
              </a:cxn>
              <a:cxn ang="0">
                <a:pos x="27674713" y="58051371"/>
              </a:cxn>
              <a:cxn ang="0">
                <a:pos x="59470551" y="40176888"/>
              </a:cxn>
              <a:cxn ang="0">
                <a:pos x="56703080" y="2962801"/>
              </a:cxn>
            </a:cxnLst>
            <a:rect l="l" t="t" r="r" b="b"/>
            <a:pathLst>
              <a:path w="43" h="39">
                <a:moveTo>
                  <a:pt x="41" y="2"/>
                </a:moveTo>
                <a:cubicBezTo>
                  <a:pt x="35" y="2"/>
                  <a:pt x="30" y="4"/>
                  <a:pt x="25" y="6"/>
                </a:cubicBezTo>
                <a:cubicBezTo>
                  <a:pt x="14" y="0"/>
                  <a:pt x="14" y="0"/>
                  <a:pt x="14" y="0"/>
                </a:cubicBezTo>
                <a:cubicBezTo>
                  <a:pt x="12" y="13"/>
                  <a:pt x="12" y="13"/>
                  <a:pt x="12" y="13"/>
                </a:cubicBezTo>
                <a:cubicBezTo>
                  <a:pt x="8" y="16"/>
                  <a:pt x="4" y="20"/>
                  <a:pt x="0" y="24"/>
                </a:cubicBezTo>
                <a:cubicBezTo>
                  <a:pt x="20" y="39"/>
                  <a:pt x="20" y="39"/>
                  <a:pt x="20" y="39"/>
                </a:cubicBezTo>
                <a:cubicBezTo>
                  <a:pt x="25" y="32"/>
                  <a:pt x="34" y="28"/>
                  <a:pt x="43" y="27"/>
                </a:cubicBezTo>
                <a:lnTo>
                  <a:pt x="41" y="2"/>
                </a:lnTo>
                <a:close/>
              </a:path>
            </a:pathLst>
          </a:custGeom>
          <a:solidFill>
            <a:srgbClr val="960000"/>
          </a:solid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370" b="0" i="0" u="none" strike="noStrike" kern="1200" cap="none" spc="0" normalizeH="0" baseline="0" noProof="0">
              <a:ln>
                <a:noFill/>
              </a:ln>
              <a:solidFill>
                <a:srgbClr val="000000"/>
              </a:solidFill>
              <a:effectLst/>
              <a:uLnTx/>
              <a:uFillTx/>
              <a:latin typeface="Arial" panose="020B0604020202020204"/>
              <a:ea typeface="微软雅黑" panose="020B0503020204020204" pitchFamily="34" charset="-122"/>
              <a:cs typeface="Arial" panose="020B0604020202020204"/>
            </a:endParaRPr>
          </a:p>
        </p:txBody>
      </p:sp>
      <p:sp>
        <p:nvSpPr>
          <p:cNvPr id="21" name="Freeform 128"/>
          <p:cNvSpPr/>
          <p:nvPr>
            <p:custDataLst>
              <p:tags r:id="rId12"/>
            </p:custDataLst>
          </p:nvPr>
        </p:nvSpPr>
        <p:spPr bwMode="auto">
          <a:xfrm>
            <a:off x="4710113" y="4124325"/>
            <a:ext cx="841375" cy="893763"/>
          </a:xfrm>
          <a:custGeom>
            <a:avLst/>
            <a:gdLst/>
            <a:ahLst/>
            <a:cxnLst>
              <a:cxn ang="0">
                <a:pos x="50265584" y="26846813"/>
              </a:cxn>
              <a:cxn ang="0">
                <a:pos x="36670622" y="0"/>
              </a:cxn>
              <a:cxn ang="0">
                <a:pos x="4084451" y="7461068"/>
              </a:cxn>
              <a:cxn ang="0">
                <a:pos x="6797481" y="22350623"/>
              </a:cxn>
              <a:cxn ang="0">
                <a:pos x="0" y="38771489"/>
              </a:cxn>
              <a:cxn ang="0">
                <a:pos x="16307992" y="41736368"/>
              </a:cxn>
              <a:cxn ang="0">
                <a:pos x="25818503" y="53661044"/>
              </a:cxn>
              <a:cxn ang="0">
                <a:pos x="50265584" y="26846813"/>
              </a:cxn>
            </a:cxnLst>
            <a:rect l="l" t="t" r="r" b="b"/>
            <a:pathLst>
              <a:path w="37" h="36">
                <a:moveTo>
                  <a:pt x="37" y="18"/>
                </a:moveTo>
                <a:cubicBezTo>
                  <a:pt x="32" y="13"/>
                  <a:pt x="28" y="7"/>
                  <a:pt x="27" y="0"/>
                </a:cubicBezTo>
                <a:cubicBezTo>
                  <a:pt x="3" y="5"/>
                  <a:pt x="3" y="5"/>
                  <a:pt x="3" y="5"/>
                </a:cubicBezTo>
                <a:cubicBezTo>
                  <a:pt x="3" y="8"/>
                  <a:pt x="4" y="11"/>
                  <a:pt x="5" y="15"/>
                </a:cubicBezTo>
                <a:cubicBezTo>
                  <a:pt x="0" y="26"/>
                  <a:pt x="0" y="26"/>
                  <a:pt x="0" y="26"/>
                </a:cubicBezTo>
                <a:cubicBezTo>
                  <a:pt x="12" y="28"/>
                  <a:pt x="12" y="28"/>
                  <a:pt x="12" y="28"/>
                </a:cubicBezTo>
                <a:cubicBezTo>
                  <a:pt x="14" y="31"/>
                  <a:pt x="17" y="33"/>
                  <a:pt x="19" y="36"/>
                </a:cubicBezTo>
                <a:lnTo>
                  <a:pt x="37" y="18"/>
                </a:lnTo>
                <a:close/>
              </a:path>
            </a:pathLst>
          </a:custGeom>
          <a:solidFill>
            <a:srgbClr val="960000"/>
          </a:solid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370" b="0" i="0" u="none" strike="noStrike" kern="1200" cap="none" spc="0" normalizeH="0" baseline="0" noProof="0">
              <a:ln>
                <a:noFill/>
              </a:ln>
              <a:solidFill>
                <a:srgbClr val="000000"/>
              </a:solidFill>
              <a:effectLst/>
              <a:uLnTx/>
              <a:uFillTx/>
              <a:latin typeface="Arial" panose="020B0604020202020204"/>
              <a:ea typeface="微软雅黑" panose="020B0503020204020204" pitchFamily="34" charset="-122"/>
              <a:cs typeface="Arial" panose="020B0604020202020204"/>
            </a:endParaRPr>
          </a:p>
        </p:txBody>
      </p:sp>
      <p:cxnSp>
        <p:nvCxnSpPr>
          <p:cNvPr id="22" name="直接连接符 25"/>
          <p:cNvCxnSpPr/>
          <p:nvPr>
            <p:custDataLst>
              <p:tags r:id="rId13"/>
            </p:custDataLst>
          </p:nvPr>
        </p:nvCxnSpPr>
        <p:spPr>
          <a:xfrm flipH="1" flipV="1">
            <a:off x="4154488" y="3101975"/>
            <a:ext cx="392112" cy="481013"/>
          </a:xfrm>
          <a:prstGeom prst="line">
            <a:avLst/>
          </a:prstGeom>
          <a:ln w="9525" cap="flat" cmpd="sng">
            <a:solidFill>
              <a:srgbClr val="7D0000"/>
            </a:solidFill>
            <a:prstDash val="solid"/>
            <a:miter/>
            <a:headEnd type="none" w="med" len="med"/>
            <a:tailEnd type="none" w="med" len="med"/>
          </a:ln>
        </p:spPr>
      </p:cxnSp>
      <p:cxnSp>
        <p:nvCxnSpPr>
          <p:cNvPr id="23" name="直接连接符 1"/>
          <p:cNvCxnSpPr/>
          <p:nvPr>
            <p:custDataLst>
              <p:tags r:id="rId14"/>
            </p:custDataLst>
          </p:nvPr>
        </p:nvCxnSpPr>
        <p:spPr>
          <a:xfrm>
            <a:off x="2524125" y="3076575"/>
            <a:ext cx="1630363" cy="0"/>
          </a:xfrm>
          <a:prstGeom prst="line">
            <a:avLst/>
          </a:prstGeom>
          <a:ln w="9525" cap="flat" cmpd="sng">
            <a:solidFill>
              <a:srgbClr val="7D0000"/>
            </a:solidFill>
            <a:prstDash val="solid"/>
            <a:miter/>
            <a:headEnd type="none" w="med" len="med"/>
            <a:tailEnd type="none" w="med" len="med"/>
          </a:ln>
        </p:spPr>
      </p:cxnSp>
      <p:cxnSp>
        <p:nvCxnSpPr>
          <p:cNvPr id="24" name="直接连接符 28"/>
          <p:cNvCxnSpPr/>
          <p:nvPr>
            <p:custDataLst>
              <p:tags r:id="rId15"/>
            </p:custDataLst>
          </p:nvPr>
        </p:nvCxnSpPr>
        <p:spPr>
          <a:xfrm>
            <a:off x="2717800" y="5108575"/>
            <a:ext cx="1630363" cy="0"/>
          </a:xfrm>
          <a:prstGeom prst="line">
            <a:avLst/>
          </a:prstGeom>
          <a:ln w="9525" cap="flat" cmpd="sng">
            <a:solidFill>
              <a:srgbClr val="7D0000"/>
            </a:solidFill>
            <a:prstDash val="solid"/>
            <a:miter/>
            <a:headEnd type="none" w="med" len="med"/>
            <a:tailEnd type="none" w="med" len="med"/>
          </a:ln>
        </p:spPr>
      </p:cxnSp>
      <p:cxnSp>
        <p:nvCxnSpPr>
          <p:cNvPr id="25" name="直接连接符 19"/>
          <p:cNvCxnSpPr/>
          <p:nvPr>
            <p:custDataLst>
              <p:tags r:id="rId16"/>
            </p:custDataLst>
          </p:nvPr>
        </p:nvCxnSpPr>
        <p:spPr>
          <a:xfrm>
            <a:off x="7191375" y="5235575"/>
            <a:ext cx="473075" cy="180975"/>
          </a:xfrm>
          <a:prstGeom prst="line">
            <a:avLst/>
          </a:prstGeom>
          <a:ln w="9525" cap="flat" cmpd="sng">
            <a:solidFill>
              <a:srgbClr val="7D0000"/>
            </a:solidFill>
            <a:prstDash val="solid"/>
            <a:miter/>
            <a:headEnd type="none" w="med" len="med"/>
            <a:tailEnd type="none" w="med" len="med"/>
          </a:ln>
        </p:spPr>
      </p:cxnSp>
      <p:cxnSp>
        <p:nvCxnSpPr>
          <p:cNvPr id="26" name="直接连接符 20"/>
          <p:cNvCxnSpPr/>
          <p:nvPr>
            <p:custDataLst>
              <p:tags r:id="rId17"/>
            </p:custDataLst>
          </p:nvPr>
        </p:nvCxnSpPr>
        <p:spPr>
          <a:xfrm>
            <a:off x="7664450" y="5418138"/>
            <a:ext cx="1671638" cy="0"/>
          </a:xfrm>
          <a:prstGeom prst="line">
            <a:avLst/>
          </a:prstGeom>
          <a:ln w="9525" cap="flat" cmpd="sng">
            <a:solidFill>
              <a:srgbClr val="7D0000"/>
            </a:solidFill>
            <a:prstDash val="solid"/>
            <a:miter/>
            <a:headEnd type="none" w="med" len="med"/>
            <a:tailEnd type="none" w="med" len="med"/>
          </a:ln>
        </p:spPr>
      </p:cxnSp>
      <p:pic>
        <p:nvPicPr>
          <p:cNvPr id="27" name="Picture 2"/>
          <p:cNvPicPr>
            <a:picLocks noChangeAspect="1"/>
          </p:cNvPicPr>
          <p:nvPr>
            <p:custDataLst>
              <p:tags r:id="rId18"/>
            </p:custDataLst>
          </p:nvPr>
        </p:nvPicPr>
        <p:blipFill>
          <a:blip r:embed="rId19"/>
          <a:stretch>
            <a:fillRect/>
          </a:stretch>
        </p:blipFill>
        <p:spPr>
          <a:xfrm>
            <a:off x="990600" y="4648200"/>
            <a:ext cx="1768475" cy="1601788"/>
          </a:xfrm>
          <a:prstGeom prst="rect">
            <a:avLst/>
          </a:prstGeom>
          <a:noFill/>
          <a:ln w="9525">
            <a:noFill/>
          </a:ln>
        </p:spPr>
      </p:pic>
      <p:sp>
        <p:nvSpPr>
          <p:cNvPr id="28" name="TextBox 31"/>
          <p:cNvSpPr/>
          <p:nvPr>
            <p:custDataLst>
              <p:tags r:id="rId20"/>
            </p:custDataLst>
          </p:nvPr>
        </p:nvSpPr>
        <p:spPr>
          <a:xfrm>
            <a:off x="3540125" y="1468438"/>
            <a:ext cx="1679575" cy="4905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1pPr>
            <a:lvl2pPr marL="560705" indent="-10160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2pPr>
            <a:lvl3pPr marL="1119505" indent="-206375"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3pPr>
            <a:lvl4pPr marL="1680845" indent="-31115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4pPr>
            <a:lvl5pPr marL="2241550" indent="-41275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5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59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a:rPr>
              <a:t>生命之爱</a:t>
            </a:r>
            <a:endParaRPr kumimoji="0" lang="zh-CN" altLang="en-US" sz="259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a:endParaRPr>
          </a:p>
        </p:txBody>
      </p:sp>
      <p:sp>
        <p:nvSpPr>
          <p:cNvPr id="29" name="TextBox 34"/>
          <p:cNvSpPr/>
          <p:nvPr>
            <p:custDataLst>
              <p:tags r:id="rId21"/>
            </p:custDataLst>
          </p:nvPr>
        </p:nvSpPr>
        <p:spPr>
          <a:xfrm>
            <a:off x="7381875" y="1503363"/>
            <a:ext cx="1641475" cy="4905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1pPr>
            <a:lvl2pPr marL="560705" indent="-10160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2pPr>
            <a:lvl3pPr marL="1119505" indent="-206375"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3pPr>
            <a:lvl4pPr marL="1680845" indent="-31115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4pPr>
            <a:lvl5pPr marL="2241550" indent="-41275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5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59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a:rPr>
              <a:t>关心之爱</a:t>
            </a:r>
            <a:endParaRPr kumimoji="0" lang="zh-CN" altLang="en-US" sz="259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a:endParaRPr>
          </a:p>
        </p:txBody>
      </p:sp>
      <p:sp>
        <p:nvSpPr>
          <p:cNvPr id="30" name="TextBox 36"/>
          <p:cNvSpPr/>
          <p:nvPr>
            <p:custDataLst>
              <p:tags r:id="rId22"/>
            </p:custDataLst>
          </p:nvPr>
        </p:nvSpPr>
        <p:spPr>
          <a:xfrm>
            <a:off x="2889250" y="2559050"/>
            <a:ext cx="1936750" cy="4889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1pPr>
            <a:lvl2pPr marL="560705" indent="-10160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2pPr>
            <a:lvl3pPr marL="1119505" indent="-206375"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3pPr>
            <a:lvl4pPr marL="1680845" indent="-31115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4pPr>
            <a:lvl5pPr marL="2241550" indent="-41275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5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59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a:rPr>
              <a:t>影响之爱</a:t>
            </a:r>
            <a:endParaRPr kumimoji="0" lang="zh-CN" altLang="en-US" sz="259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Arial" panose="020B0604020202020204"/>
            </a:endParaRPr>
          </a:p>
        </p:txBody>
      </p:sp>
      <p:sp>
        <p:nvSpPr>
          <p:cNvPr id="31" name="TextBox 37"/>
          <p:cNvSpPr/>
          <p:nvPr>
            <p:custDataLst>
              <p:tags r:id="rId23"/>
            </p:custDataLst>
          </p:nvPr>
        </p:nvSpPr>
        <p:spPr>
          <a:xfrm>
            <a:off x="2604135" y="4514850"/>
            <a:ext cx="2335530" cy="489585"/>
          </a:xfrm>
          <a:prstGeom prst="rect">
            <a:avLst/>
          </a:prstGeom>
          <a:noFill/>
          <a:ln>
            <a:no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1pPr>
            <a:lvl2pPr marL="560705" indent="-10160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2pPr>
            <a:lvl3pPr marL="1119505" indent="-206375"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3pPr>
            <a:lvl4pPr marL="1680845" indent="-31115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4pPr>
            <a:lvl5pPr marL="2241550" indent="-41275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5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59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a:rPr>
              <a:t>陪伴见证之爱</a:t>
            </a:r>
            <a:endParaRPr kumimoji="0" lang="zh-CN" altLang="en-US" sz="259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Arial" panose="020B0604020202020204"/>
            </a:endParaRPr>
          </a:p>
        </p:txBody>
      </p:sp>
      <p:sp>
        <p:nvSpPr>
          <p:cNvPr id="32" name="TextBox 38"/>
          <p:cNvSpPr/>
          <p:nvPr>
            <p:custDataLst>
              <p:tags r:id="rId24"/>
            </p:custDataLst>
          </p:nvPr>
        </p:nvSpPr>
        <p:spPr>
          <a:xfrm>
            <a:off x="7219633" y="4906010"/>
            <a:ext cx="2249488" cy="4905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1pPr>
            <a:lvl2pPr marL="560705" indent="-10160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2pPr>
            <a:lvl3pPr marL="1119505" indent="-206375"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3pPr>
            <a:lvl4pPr marL="1680845" indent="-31115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4pPr>
            <a:lvl5pPr marL="2241550" indent="-41275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5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59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a:rPr>
              <a:t>分担分享之爱</a:t>
            </a:r>
            <a:endParaRPr kumimoji="0" lang="zh-CN" altLang="en-US" sz="2590" b="1"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Arial" panose="020B0604020202020204"/>
            </a:endParaRPr>
          </a:p>
        </p:txBody>
      </p:sp>
      <p:pic>
        <p:nvPicPr>
          <p:cNvPr id="33" name="图片 1"/>
          <p:cNvPicPr>
            <a:picLocks noChangeAspect="1"/>
          </p:cNvPicPr>
          <p:nvPr>
            <p:custDataLst>
              <p:tags r:id="rId25"/>
            </p:custDataLst>
          </p:nvPr>
        </p:nvPicPr>
        <p:blipFill>
          <a:blip r:embed="rId26"/>
          <a:stretch>
            <a:fillRect/>
          </a:stretch>
        </p:blipFill>
        <p:spPr>
          <a:xfrm>
            <a:off x="869950" y="2500313"/>
            <a:ext cx="1857375" cy="1603375"/>
          </a:xfrm>
          <a:prstGeom prst="rect">
            <a:avLst/>
          </a:prstGeom>
          <a:noFill/>
          <a:ln w="9525">
            <a:noFill/>
          </a:ln>
        </p:spPr>
      </p:pic>
      <p:grpSp>
        <p:nvGrpSpPr>
          <p:cNvPr id="34" name="组合 18"/>
          <p:cNvGrpSpPr/>
          <p:nvPr/>
        </p:nvGrpSpPr>
        <p:grpSpPr>
          <a:xfrm>
            <a:off x="719138" y="803275"/>
            <a:ext cx="2420937" cy="1665288"/>
            <a:chOff x="-1452" y="850159"/>
            <a:chExt cx="2688815" cy="1664814"/>
          </a:xfrm>
        </p:grpSpPr>
        <p:pic>
          <p:nvPicPr>
            <p:cNvPr id="45098" name="Picture 2"/>
            <p:cNvPicPr>
              <a:picLocks noChangeAspect="1"/>
            </p:cNvPicPr>
            <p:nvPr>
              <p:custDataLst>
                <p:tags r:id="rId27"/>
              </p:custDataLst>
            </p:nvPr>
          </p:nvPicPr>
          <p:blipFill>
            <a:blip r:embed="rId28"/>
            <a:stretch>
              <a:fillRect/>
            </a:stretch>
          </p:blipFill>
          <p:spPr>
            <a:xfrm>
              <a:off x="-1452" y="850159"/>
              <a:ext cx="2688815" cy="1583710"/>
            </a:xfrm>
            <a:prstGeom prst="rect">
              <a:avLst/>
            </a:prstGeom>
            <a:noFill/>
            <a:ln w="9525">
              <a:noFill/>
            </a:ln>
          </p:spPr>
        </p:pic>
        <p:sp>
          <p:nvSpPr>
            <p:cNvPr id="35" name="矩形 57351"/>
            <p:cNvSpPr/>
            <p:nvPr>
              <p:custDataLst>
                <p:tags r:id="rId29"/>
              </p:custDataLst>
            </p:nvPr>
          </p:nvSpPr>
          <p:spPr>
            <a:xfrm>
              <a:off x="236574" y="2173757"/>
              <a:ext cx="1724368" cy="341216"/>
            </a:xfrm>
            <a:prstGeom prst="rect">
              <a:avLst/>
            </a:prstGeom>
            <a:solidFill>
              <a:srgbClr val="FFFFFF"/>
            </a:solidFill>
            <a:ln>
              <a:noFill/>
              <a:miter lim="800000"/>
            </a:ln>
          </p:spPr>
          <p:txBody>
            <a:bodyPr wrap="none" lIns="48860" tIns="24430" rIns="48860" bIns="2443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1pPr>
              <a:lvl2pPr marL="560705" indent="-10160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2pPr>
              <a:lvl3pPr marL="1119505" indent="-206375"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3pPr>
              <a:lvl4pPr marL="1680845" indent="-31115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4pPr>
              <a:lvl5pPr marL="2241550" indent="-41275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5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905" b="1" i="0" u="none" strike="noStrike" kern="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Arial" panose="020B0604020202020204"/>
                </a:rPr>
                <a:t>给了我们生命</a:t>
              </a:r>
              <a:endParaRPr kumimoji="0" lang="zh-CN" altLang="en-US" sz="1905" b="1" i="0" u="none" strike="noStrike" kern="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Arial" panose="020B0604020202020204"/>
              </a:endParaRPr>
            </a:p>
          </p:txBody>
        </p:sp>
      </p:grpSp>
      <p:grpSp>
        <p:nvGrpSpPr>
          <p:cNvPr id="36" name="组合 10"/>
          <p:cNvGrpSpPr/>
          <p:nvPr/>
        </p:nvGrpSpPr>
        <p:grpSpPr>
          <a:xfrm>
            <a:off x="9299575" y="4808538"/>
            <a:ext cx="2373313" cy="1735137"/>
            <a:chOff x="5867731" y="939122"/>
            <a:chExt cx="2637934" cy="1735441"/>
          </a:xfrm>
        </p:grpSpPr>
        <p:pic>
          <p:nvPicPr>
            <p:cNvPr id="45096" name="图片 58371"/>
            <p:cNvPicPr>
              <a:picLocks noChangeAspect="1"/>
            </p:cNvPicPr>
            <p:nvPr>
              <p:custDataLst>
                <p:tags r:id="rId30"/>
              </p:custDataLst>
            </p:nvPr>
          </p:nvPicPr>
          <p:blipFill>
            <a:blip r:embed="rId31"/>
            <a:stretch>
              <a:fillRect/>
            </a:stretch>
          </p:blipFill>
          <p:spPr>
            <a:xfrm>
              <a:off x="5867731" y="939122"/>
              <a:ext cx="2637934" cy="1394133"/>
            </a:xfrm>
            <a:prstGeom prst="rect">
              <a:avLst/>
            </a:prstGeom>
            <a:noFill/>
            <a:ln w="9525">
              <a:noFill/>
            </a:ln>
          </p:spPr>
        </p:pic>
        <p:sp>
          <p:nvSpPr>
            <p:cNvPr id="37" name="矩形 58374"/>
            <p:cNvSpPr/>
            <p:nvPr>
              <p:custDataLst>
                <p:tags r:id="rId32"/>
              </p:custDataLst>
            </p:nvPr>
          </p:nvSpPr>
          <p:spPr>
            <a:xfrm>
              <a:off x="6053004" y="2333191"/>
              <a:ext cx="2267387" cy="341372"/>
            </a:xfrm>
            <a:prstGeom prst="rect">
              <a:avLst/>
            </a:prstGeom>
            <a:solidFill>
              <a:srgbClr val="FFFFFF"/>
            </a:solidFill>
            <a:ln>
              <a:noFill/>
              <a:miter lim="800000"/>
            </a:ln>
          </p:spPr>
          <p:txBody>
            <a:bodyPr lIns="48860" tIns="24430" rIns="48860" bIns="2443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1pPr>
              <a:lvl2pPr marL="560705" indent="-10160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2pPr>
              <a:lvl3pPr marL="1119505" indent="-206375"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3pPr>
              <a:lvl4pPr marL="1680845" indent="-31115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4pPr>
              <a:lvl5pPr marL="2241550" indent="-41275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5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905"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a:rPr>
                <a:t>分享我们的喜悦</a:t>
              </a:r>
              <a:endParaRPr kumimoji="0" lang="zh-CN" altLang="en-US" sz="1905"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a:endParaRPr>
            </a:p>
          </p:txBody>
        </p:sp>
      </p:grpSp>
      <p:grpSp>
        <p:nvGrpSpPr>
          <p:cNvPr id="38" name="组合 11"/>
          <p:cNvGrpSpPr/>
          <p:nvPr/>
        </p:nvGrpSpPr>
        <p:grpSpPr>
          <a:xfrm>
            <a:off x="9248775" y="2792413"/>
            <a:ext cx="2424113" cy="1892300"/>
            <a:chOff x="-2097" y="2635476"/>
            <a:chExt cx="2694231" cy="2014122"/>
          </a:xfrm>
        </p:grpSpPr>
        <p:pic>
          <p:nvPicPr>
            <p:cNvPr id="45094" name="图片 58372"/>
            <p:cNvPicPr>
              <a:picLocks noChangeAspect="1"/>
            </p:cNvPicPr>
            <p:nvPr>
              <p:custDataLst>
                <p:tags r:id="rId33"/>
              </p:custDataLst>
            </p:nvPr>
          </p:nvPicPr>
          <p:blipFill>
            <a:blip r:embed="rId34"/>
            <a:stretch>
              <a:fillRect/>
            </a:stretch>
          </p:blipFill>
          <p:spPr>
            <a:xfrm>
              <a:off x="-2097" y="2635476"/>
              <a:ext cx="2694231" cy="1894640"/>
            </a:xfrm>
            <a:prstGeom prst="rect">
              <a:avLst/>
            </a:prstGeom>
            <a:noFill/>
            <a:ln w="9525">
              <a:noFill/>
            </a:ln>
          </p:spPr>
        </p:pic>
        <p:sp>
          <p:nvSpPr>
            <p:cNvPr id="39" name="矩形 58373"/>
            <p:cNvSpPr/>
            <p:nvPr>
              <p:custDataLst>
                <p:tags r:id="rId35"/>
              </p:custDataLst>
            </p:nvPr>
          </p:nvSpPr>
          <p:spPr>
            <a:xfrm>
              <a:off x="54364" y="4286312"/>
              <a:ext cx="2269011" cy="363286"/>
            </a:xfrm>
            <a:prstGeom prst="rect">
              <a:avLst/>
            </a:prstGeom>
            <a:solidFill>
              <a:srgbClr val="FFFFFF"/>
            </a:solidFill>
            <a:ln>
              <a:noFill/>
              <a:miter lim="800000"/>
            </a:ln>
          </p:spPr>
          <p:txBody>
            <a:bodyPr lIns="48860" tIns="24430" rIns="48860" bIns="2443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1pPr>
              <a:lvl2pPr marL="560705" indent="-10160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2pPr>
              <a:lvl3pPr marL="1119505" indent="-206375"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3pPr>
              <a:lvl4pPr marL="1680845" indent="-31115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4pPr>
              <a:lvl5pPr marL="2241550" indent="-41275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5pPr>
            </a:lstStyle>
            <a:p>
              <a:pPr marL="0" marR="0" lvl="0" indent="0" algn="l" defTabSz="914400" rtl="0" eaLnBrk="0" fontAlgn="base" latinLnBrk="0" hangingPunct="0">
                <a:lnSpc>
                  <a:spcPct val="100000"/>
                </a:lnSpc>
                <a:spcBef>
                  <a:spcPct val="50000"/>
                </a:spcBef>
                <a:spcAft>
                  <a:spcPct val="0"/>
                </a:spcAft>
                <a:buClrTx/>
                <a:buSzTx/>
                <a:buFontTx/>
                <a:buNone/>
                <a:defRPr/>
              </a:pPr>
              <a:r>
                <a:rPr kumimoji="0" lang="zh-CN" altLang="en-US" sz="1905"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a:rPr>
                <a:t>分担我们的忧伤</a:t>
              </a:r>
              <a:endParaRPr kumimoji="0" lang="zh-CN" altLang="en-US" sz="1905" b="1"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a:endParaRPr>
            </a:p>
          </p:txBody>
        </p:sp>
      </p:grpSp>
      <p:grpSp>
        <p:nvGrpSpPr>
          <p:cNvPr id="40" name="组合 12"/>
          <p:cNvGrpSpPr/>
          <p:nvPr/>
        </p:nvGrpSpPr>
        <p:grpSpPr>
          <a:xfrm>
            <a:off x="8867775" y="688975"/>
            <a:ext cx="2606675" cy="1770063"/>
            <a:chOff x="2721210" y="930847"/>
            <a:chExt cx="2895447" cy="1770144"/>
          </a:xfrm>
        </p:grpSpPr>
        <p:pic>
          <p:nvPicPr>
            <p:cNvPr id="45092" name="图片 9"/>
            <p:cNvPicPr>
              <a:picLocks noChangeAspect="1"/>
            </p:cNvPicPr>
            <p:nvPr>
              <p:custDataLst>
                <p:tags r:id="rId36"/>
              </p:custDataLst>
            </p:nvPr>
          </p:nvPicPr>
          <p:blipFill>
            <a:blip r:embed="rId37"/>
            <a:stretch>
              <a:fillRect/>
            </a:stretch>
          </p:blipFill>
          <p:spPr>
            <a:xfrm>
              <a:off x="2721210" y="930847"/>
              <a:ext cx="2895447" cy="1625182"/>
            </a:xfrm>
            <a:prstGeom prst="rect">
              <a:avLst/>
            </a:prstGeom>
            <a:noFill/>
            <a:ln w="9525">
              <a:noFill/>
            </a:ln>
          </p:spPr>
        </p:pic>
        <p:sp>
          <p:nvSpPr>
            <p:cNvPr id="41" name="矩形 57356"/>
            <p:cNvSpPr/>
            <p:nvPr>
              <p:custDataLst>
                <p:tags r:id="rId38"/>
              </p:custDataLst>
            </p:nvPr>
          </p:nvSpPr>
          <p:spPr>
            <a:xfrm>
              <a:off x="3112677" y="2359662"/>
              <a:ext cx="2262399" cy="341329"/>
            </a:xfrm>
            <a:prstGeom prst="rect">
              <a:avLst/>
            </a:prstGeom>
            <a:solidFill>
              <a:srgbClr val="FFFFFF"/>
            </a:solidFill>
            <a:ln>
              <a:noFill/>
              <a:miter lim="800000"/>
            </a:ln>
          </p:spPr>
          <p:txBody>
            <a:bodyPr wrap="none" lIns="48860" tIns="24430" rIns="48860" bIns="2443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1pPr>
              <a:lvl2pPr marL="560705" indent="-10160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2pPr>
              <a:lvl3pPr marL="1119505" indent="-206375"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3pPr>
              <a:lvl4pPr marL="1680845" indent="-31115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4pPr>
              <a:lvl5pPr marL="2241550" indent="-41275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5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905"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a:rPr>
                <a:t>为我们的生活操劳</a:t>
              </a:r>
              <a:endParaRPr kumimoji="0" lang="zh-CN" altLang="en-US" sz="1905"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a:endParaRPr>
            </a:p>
          </p:txBody>
        </p:sp>
      </p:grpSp>
      <p:sp>
        <p:nvSpPr>
          <p:cNvPr id="42" name="矩形 13"/>
          <p:cNvSpPr/>
          <p:nvPr>
            <p:custDataLst>
              <p:tags r:id="rId39"/>
            </p:custDataLst>
          </p:nvPr>
        </p:nvSpPr>
        <p:spPr>
          <a:xfrm>
            <a:off x="838200" y="4133850"/>
            <a:ext cx="2302510" cy="353060"/>
          </a:xfrm>
          <a:prstGeom prst="rect">
            <a:avLst/>
          </a:prstGeom>
          <a:solidFill>
            <a:srgbClr val="FFFFFF"/>
          </a:solidFill>
          <a:ln>
            <a:noFill/>
            <a:miter lim="800000"/>
          </a:ln>
        </p:spPr>
        <p:txBody>
          <a:bodyPr wrap="none" lIns="60025" tIns="30012" rIns="60025" bIns="30012">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1pPr>
            <a:lvl2pPr marL="560705" indent="-10160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2pPr>
            <a:lvl3pPr marL="1119505" indent="-206375"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3pPr>
            <a:lvl4pPr marL="1680845" indent="-31115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4pPr>
            <a:lvl5pPr marL="2241550" indent="-41275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5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905" b="1" i="0" u="none" strike="noStrike" kern="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Arial" panose="020B0604020202020204"/>
              </a:rPr>
              <a:t>生命中重要的影响者</a:t>
            </a:r>
            <a:endParaRPr kumimoji="0" lang="zh-CN" altLang="en-US" sz="1905" b="1" i="0" u="none" strike="noStrike" kern="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Arial" panose="020B0604020202020204"/>
            </a:endParaRPr>
          </a:p>
        </p:txBody>
      </p:sp>
      <p:sp>
        <p:nvSpPr>
          <p:cNvPr id="43" name="矩形 14"/>
          <p:cNvSpPr/>
          <p:nvPr>
            <p:custDataLst>
              <p:tags r:id="rId40"/>
            </p:custDataLst>
          </p:nvPr>
        </p:nvSpPr>
        <p:spPr>
          <a:xfrm>
            <a:off x="860425" y="6202363"/>
            <a:ext cx="2544763" cy="352425"/>
          </a:xfrm>
          <a:prstGeom prst="rect">
            <a:avLst/>
          </a:prstGeom>
          <a:solidFill>
            <a:srgbClr val="FFFFFF"/>
          </a:solidFill>
          <a:ln>
            <a:noFill/>
            <a:miter lim="800000"/>
          </a:ln>
        </p:spPr>
        <p:txBody>
          <a:bodyPr wrap="none" lIns="60025" tIns="30012" rIns="60025" bIns="30012">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1pPr>
            <a:lvl2pPr marL="560705" indent="-10160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2pPr>
            <a:lvl3pPr marL="1119505" indent="-206375"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3pPr>
            <a:lvl4pPr marL="1680845" indent="-31115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4pPr>
            <a:lvl5pPr marL="2241550" indent="-41275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charset="0"/>
                <a:ea typeface="宋体" panose="02010600030101010101" pitchFamily="2" charset="-122"/>
              </a:defRPr>
            </a:lvl5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905" b="1" i="0" u="none" strike="noStrike" kern="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Arial" panose="020B0604020202020204"/>
              </a:rPr>
              <a:t>成长的陪伴者、见证着</a:t>
            </a:r>
            <a:endParaRPr kumimoji="0" lang="zh-CN" altLang="en-US" sz="1905" b="1" i="0" u="none" strike="noStrike" kern="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Arial" panose="020B0604020202020204"/>
            </a:endParaRPr>
          </a:p>
        </p:txBody>
      </p:sp>
      <p:pic>
        <p:nvPicPr>
          <p:cNvPr id="44" name="图片 43"/>
          <p:cNvPicPr>
            <a:picLocks noChangeAspect="1"/>
          </p:cNvPicPr>
          <p:nvPr>
            <p:custDataLst>
              <p:tags r:id="rId41"/>
            </p:custDataLst>
          </p:nvPr>
        </p:nvPicPr>
        <p:blipFill>
          <a:blip r:embed="rId42">
            <a:clrChange>
              <a:clrFrom>
                <a:srgbClr val="FDFFFE"/>
              </a:clrFrom>
              <a:clrTo>
                <a:srgbClr val="FDFFFE">
                  <a:alpha val="0"/>
                </a:srgbClr>
              </a:clrTo>
            </a:clrChange>
          </a:blip>
          <a:srcRect l="11130" r="5389"/>
          <a:stretch>
            <a:fillRect/>
          </a:stretch>
        </p:blipFill>
        <p:spPr>
          <a:xfrm>
            <a:off x="4211638" y="2371725"/>
            <a:ext cx="3600450" cy="2343150"/>
          </a:xfrm>
          <a:prstGeom prst="rect">
            <a:avLst/>
          </a:prstGeom>
          <a:noFill/>
          <a:ln w="9525">
            <a:noFill/>
          </a:ln>
        </p:spPr>
      </p:pic>
      <p:sp>
        <p:nvSpPr>
          <p:cNvPr id="2" name="文本框 1"/>
          <p:cNvSpPr txBox="1"/>
          <p:nvPr/>
        </p:nvSpPr>
        <p:spPr>
          <a:xfrm>
            <a:off x="3910965" y="5713730"/>
            <a:ext cx="4202430" cy="953135"/>
          </a:xfrm>
          <a:prstGeom prst="rect">
            <a:avLst/>
          </a:prstGeom>
          <a:noFill/>
        </p:spPr>
        <p:txBody>
          <a:bodyPr wrap="square" rtlCol="0" anchor="t">
            <a:spAutoFit/>
          </a:bodyPr>
          <a:p>
            <a:pPr algn="ctr"/>
            <a:r>
              <a:rPr lang="zh-CN" altLang="en-US" sz="2800" b="1">
                <a:highlight>
                  <a:srgbClr val="FFFF00"/>
                </a:highlight>
                <a:latin typeface="微软雅黑" panose="020B0503020204020204" pitchFamily="34" charset="-122"/>
                <a:ea typeface="微软雅黑" panose="020B0503020204020204" pitchFamily="34" charset="-122"/>
                <a:sym typeface="+mn-ea"/>
              </a:rPr>
              <a:t>每个人的内心都有一份</a:t>
            </a:r>
            <a:endParaRPr lang="zh-CN" altLang="en-US" sz="2800" b="1">
              <a:highlight>
                <a:srgbClr val="FFFF00"/>
              </a:highlight>
              <a:latin typeface="微软雅黑" panose="020B0503020204020204" pitchFamily="34" charset="-122"/>
              <a:ea typeface="微软雅黑" panose="020B0503020204020204" pitchFamily="34" charset="-122"/>
              <a:sym typeface="+mn-ea"/>
            </a:endParaRPr>
          </a:p>
          <a:p>
            <a:pPr algn="ctr"/>
            <a:r>
              <a:rPr lang="zh-CN" altLang="en-US" sz="2800" b="1">
                <a:solidFill>
                  <a:srgbClr val="FF0000"/>
                </a:solidFill>
                <a:highlight>
                  <a:srgbClr val="FFFF00"/>
                </a:highlight>
                <a:latin typeface="微软雅黑" panose="020B0503020204020204" pitchFamily="34" charset="-122"/>
                <a:ea typeface="微软雅黑" panose="020B0503020204020204" pitchFamily="34" charset="-122"/>
                <a:sym typeface="+mn-ea"/>
              </a:rPr>
              <a:t>对家人割舍不断的情感</a:t>
            </a:r>
            <a:r>
              <a:rPr lang="zh-CN" altLang="en-US" sz="2800" b="1">
                <a:highlight>
                  <a:srgbClr val="FFFF00"/>
                </a:highlight>
                <a:latin typeface="微软雅黑" panose="020B0503020204020204" pitchFamily="34" charset="-122"/>
                <a:ea typeface="微软雅黑" panose="020B0503020204020204" pitchFamily="34" charset="-122"/>
                <a:sym typeface="+mn-ea"/>
              </a:rPr>
              <a:t>。</a:t>
            </a:r>
            <a:endParaRPr lang="en-US" altLang="zh-CN" sz="2800" b="1">
              <a:solidFill>
                <a:srgbClr val="FF0000"/>
              </a:solidFill>
              <a:highlight>
                <a:srgbClr val="FFFF00"/>
              </a:highlight>
              <a:latin typeface="微软雅黑" panose="020B0503020204020204" pitchFamily="34" charset="-122"/>
              <a:ea typeface="微软雅黑" panose="020B0503020204020204" pitchFamily="34" charset="-122"/>
              <a:sym typeface="+mn-ea"/>
            </a:endParaRPr>
          </a:p>
        </p:txBody>
      </p:sp>
      <p:sp>
        <p:nvSpPr>
          <p:cNvPr id="5" name="文本框 4"/>
          <p:cNvSpPr txBox="1"/>
          <p:nvPr/>
        </p:nvSpPr>
        <p:spPr>
          <a:xfrm>
            <a:off x="2889250" y="5955030"/>
            <a:ext cx="6750685" cy="460375"/>
          </a:xfrm>
          <a:prstGeom prst="rect">
            <a:avLst/>
          </a:prstGeom>
          <a:noFill/>
        </p:spPr>
        <p:txBody>
          <a:bodyPr wrap="square" rtlCol="0" anchor="t">
            <a:spAutoFit/>
          </a:bodyPr>
          <a:p>
            <a:r>
              <a:rPr lang="zh-CN" sz="2400" b="1">
                <a:solidFill>
                  <a:srgbClr val="000000"/>
                </a:solidFill>
                <a:latin typeface="微软雅黑" panose="020B0503020204020204" pitchFamily="34" charset="-122"/>
                <a:ea typeface="微软雅黑" panose="020B0503020204020204" pitchFamily="34" charset="-122"/>
                <a:sym typeface="+mn-ea"/>
              </a:rPr>
              <a:t>请分享一件父母为你做的最让你最感动的一件事</a:t>
            </a:r>
            <a:endParaRPr lang="zh-CN" altLang="en-US" sz="2400" b="1">
              <a:solidFill>
                <a:srgbClr val="000000"/>
              </a:solidFill>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3540760" y="3183255"/>
            <a:ext cx="5185410" cy="1383665"/>
          </a:xfrm>
          <a:prstGeom prst="rect">
            <a:avLst/>
          </a:prstGeom>
          <a:solidFill>
            <a:schemeClr val="bg2"/>
          </a:solidFill>
        </p:spPr>
        <p:txBody>
          <a:bodyPr wrap="square" rtlCol="0">
            <a:spAutoFit/>
          </a:bodyPr>
          <a:p>
            <a:r>
              <a:rPr lang="zh-CN" altLang="en-US" sz="2800" b="1">
                <a:solidFill>
                  <a:srgbClr val="0C0CFA"/>
                </a:solidFill>
                <a:latin typeface="微软雅黑" panose="020B0503020204020204" pitchFamily="34" charset="-122"/>
                <a:ea typeface="微软雅黑" panose="020B0503020204020204" pitchFamily="34" charset="-122"/>
                <a:cs typeface="微软雅黑" panose="020B0503020204020204" pitchFamily="34" charset="-122"/>
              </a:rPr>
              <a:t>Q2：父母之爱是不是就是有求必应</a:t>
            </a:r>
            <a:r>
              <a:rPr lang="zh-CN" altLang="en-US" sz="2800">
                <a:solidFill>
                  <a:srgbClr val="0C0CFA"/>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a:solidFill>
                  <a:srgbClr val="0C0CFA"/>
                </a:solidFill>
                <a:latin typeface="微软雅黑" panose="020B0503020204020204" pitchFamily="34" charset="-122"/>
                <a:ea typeface="微软雅黑" panose="020B0503020204020204" pitchFamily="34" charset="-122"/>
                <a:cs typeface="微软雅黑" panose="020B0503020204020204" pitchFamily="34" charset="-122"/>
                <a:sym typeface="+mn-ea"/>
              </a:rPr>
              <a:t>有求不应是不是就不爱？你怎么看这个问题？</a:t>
            </a:r>
            <a:endParaRPr lang="zh-CN" altLang="en-US" sz="2800" b="1">
              <a:solidFill>
                <a:srgbClr val="0C0CFA"/>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500"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000000"/>
                                          </p:val>
                                        </p:tav>
                                        <p:tav tm="100000">
                                          <p:val>
                                            <p:strVal val="#ppt_w"/>
                                          </p:val>
                                        </p:tav>
                                      </p:tavLst>
                                    </p:anim>
                                    <p:anim calcmode="lin" valueType="num">
                                      <p:cBhvr>
                                        <p:cTn id="12" dur="500" fill="hold"/>
                                        <p:tgtEl>
                                          <p:spTgt spid="3"/>
                                        </p:tgtEl>
                                        <p:attrNameLst>
                                          <p:attrName>ppt_h</p:attrName>
                                        </p:attrNameLst>
                                      </p:cBhvr>
                                      <p:tavLst>
                                        <p:tav tm="0">
                                          <p:val>
                                            <p:fltVal val="0.000000"/>
                                          </p:val>
                                        </p:tav>
                                        <p:tav tm="100000">
                                          <p:val>
                                            <p:strVal val="#ppt_h"/>
                                          </p:val>
                                        </p:tav>
                                      </p:tavLst>
                                    </p:anim>
                                    <p:anim calcmode="lin" valueType="num">
                                      <p:cBhvr>
                                        <p:cTn id="13" dur="500" fill="hold"/>
                                        <p:tgtEl>
                                          <p:spTgt spid="3"/>
                                        </p:tgtEl>
                                        <p:attrNameLst>
                                          <p:attrName>style.rotation</p:attrName>
                                        </p:attrNameLst>
                                      </p:cBhvr>
                                      <p:tavLst>
                                        <p:tav tm="0">
                                          <p:val>
                                            <p:fltVal val="90.000000"/>
                                          </p:val>
                                        </p:tav>
                                        <p:tav tm="100000">
                                          <p:val>
                                            <p:fltVal val="0.000000"/>
                                          </p:val>
                                        </p:tav>
                                      </p:tavLst>
                                    </p:anim>
                                    <p:animEffect transition="in" filter="fade">
                                      <p:cBhvr>
                                        <p:cTn id="14" dur="500"/>
                                        <p:tgtEl>
                                          <p:spTgt spid="3"/>
                                        </p:tgtEl>
                                      </p:cBhvr>
                                    </p:animEffect>
                                  </p:childTnLst>
                                </p:cTn>
                              </p:par>
                              <p:par>
                                <p:cTn id="15" presetID="31"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fltVal val="0.000000"/>
                                          </p:val>
                                        </p:tav>
                                        <p:tav tm="100000">
                                          <p:val>
                                            <p:strVal val="#ppt_w"/>
                                          </p:val>
                                        </p:tav>
                                      </p:tavLst>
                                    </p:anim>
                                    <p:anim calcmode="lin" valueType="num">
                                      <p:cBhvr>
                                        <p:cTn id="18" dur="1000" fill="hold"/>
                                        <p:tgtEl>
                                          <p:spTgt spid="4"/>
                                        </p:tgtEl>
                                        <p:attrNameLst>
                                          <p:attrName>ppt_h</p:attrName>
                                        </p:attrNameLst>
                                      </p:cBhvr>
                                      <p:tavLst>
                                        <p:tav tm="0">
                                          <p:val>
                                            <p:fltVal val="0.000000"/>
                                          </p:val>
                                        </p:tav>
                                        <p:tav tm="100000">
                                          <p:val>
                                            <p:strVal val="#ppt_h"/>
                                          </p:val>
                                        </p:tav>
                                      </p:tavLst>
                                    </p:anim>
                                    <p:anim calcmode="lin" valueType="num">
                                      <p:cBhvr>
                                        <p:cTn id="19" dur="1000" fill="hold"/>
                                        <p:tgtEl>
                                          <p:spTgt spid="4"/>
                                        </p:tgtEl>
                                        <p:attrNameLst>
                                          <p:attrName>style.rotation</p:attrName>
                                        </p:attrNameLst>
                                      </p:cBhvr>
                                      <p:tavLst>
                                        <p:tav tm="0">
                                          <p:val>
                                            <p:fltVal val="90.000000"/>
                                          </p:val>
                                        </p:tav>
                                        <p:tav tm="100000">
                                          <p:val>
                                            <p:fltVal val="0.000000"/>
                                          </p:val>
                                        </p:tav>
                                      </p:tavLst>
                                    </p:anim>
                                    <p:animEffect transition="in" filter="fade">
                                      <p:cBhvr>
                                        <p:cTn id="20" dur="1000"/>
                                        <p:tgtEl>
                                          <p:spTgt spid="4"/>
                                        </p:tgtEl>
                                      </p:cBhvr>
                                    </p:animEffect>
                                  </p:childTnLst>
                                </p:cTn>
                              </p:par>
                              <p:par>
                                <p:cTn id="21" presetID="31"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1000" fill="hold"/>
                                        <p:tgtEl>
                                          <p:spTgt spid="7"/>
                                        </p:tgtEl>
                                        <p:attrNameLst>
                                          <p:attrName>ppt_w</p:attrName>
                                        </p:attrNameLst>
                                      </p:cBhvr>
                                      <p:tavLst>
                                        <p:tav tm="0">
                                          <p:val>
                                            <p:fltVal val="0.000000"/>
                                          </p:val>
                                        </p:tav>
                                        <p:tav tm="100000">
                                          <p:val>
                                            <p:strVal val="#ppt_w"/>
                                          </p:val>
                                        </p:tav>
                                      </p:tavLst>
                                    </p:anim>
                                    <p:anim calcmode="lin" valueType="num">
                                      <p:cBhvr>
                                        <p:cTn id="24" dur="1000" fill="hold"/>
                                        <p:tgtEl>
                                          <p:spTgt spid="7"/>
                                        </p:tgtEl>
                                        <p:attrNameLst>
                                          <p:attrName>ppt_h</p:attrName>
                                        </p:attrNameLst>
                                      </p:cBhvr>
                                      <p:tavLst>
                                        <p:tav tm="0">
                                          <p:val>
                                            <p:fltVal val="0.000000"/>
                                          </p:val>
                                        </p:tav>
                                        <p:tav tm="100000">
                                          <p:val>
                                            <p:strVal val="#ppt_h"/>
                                          </p:val>
                                        </p:tav>
                                      </p:tavLst>
                                    </p:anim>
                                    <p:anim calcmode="lin" valueType="num">
                                      <p:cBhvr>
                                        <p:cTn id="25" dur="1000" fill="hold"/>
                                        <p:tgtEl>
                                          <p:spTgt spid="7"/>
                                        </p:tgtEl>
                                        <p:attrNameLst>
                                          <p:attrName>style.rotation</p:attrName>
                                        </p:attrNameLst>
                                      </p:cBhvr>
                                      <p:tavLst>
                                        <p:tav tm="0">
                                          <p:val>
                                            <p:fltVal val="90.000000"/>
                                          </p:val>
                                        </p:tav>
                                        <p:tav tm="100000">
                                          <p:val>
                                            <p:fltVal val="0.000000"/>
                                          </p:val>
                                        </p:tav>
                                      </p:tavLst>
                                    </p:anim>
                                    <p:animEffect transition="in" filter="fade">
                                      <p:cBhvr>
                                        <p:cTn id="26" dur="1000"/>
                                        <p:tgtEl>
                                          <p:spTgt spid="7"/>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1000" fill="hold"/>
                                        <p:tgtEl>
                                          <p:spTgt spid="10"/>
                                        </p:tgtEl>
                                        <p:attrNameLst>
                                          <p:attrName>ppt_w</p:attrName>
                                        </p:attrNameLst>
                                      </p:cBhvr>
                                      <p:tavLst>
                                        <p:tav tm="0">
                                          <p:val>
                                            <p:fltVal val="0.000000"/>
                                          </p:val>
                                        </p:tav>
                                        <p:tav tm="100000">
                                          <p:val>
                                            <p:strVal val="#ppt_w"/>
                                          </p:val>
                                        </p:tav>
                                      </p:tavLst>
                                    </p:anim>
                                    <p:anim calcmode="lin" valueType="num">
                                      <p:cBhvr>
                                        <p:cTn id="30" dur="1000" fill="hold"/>
                                        <p:tgtEl>
                                          <p:spTgt spid="10"/>
                                        </p:tgtEl>
                                        <p:attrNameLst>
                                          <p:attrName>ppt_h</p:attrName>
                                        </p:attrNameLst>
                                      </p:cBhvr>
                                      <p:tavLst>
                                        <p:tav tm="0">
                                          <p:val>
                                            <p:fltVal val="0.000000"/>
                                          </p:val>
                                        </p:tav>
                                        <p:tav tm="100000">
                                          <p:val>
                                            <p:strVal val="#ppt_h"/>
                                          </p:val>
                                        </p:tav>
                                      </p:tavLst>
                                    </p:anim>
                                    <p:anim calcmode="lin" valueType="num">
                                      <p:cBhvr>
                                        <p:cTn id="31" dur="1000" fill="hold"/>
                                        <p:tgtEl>
                                          <p:spTgt spid="10"/>
                                        </p:tgtEl>
                                        <p:attrNameLst>
                                          <p:attrName>style.rotation</p:attrName>
                                        </p:attrNameLst>
                                      </p:cBhvr>
                                      <p:tavLst>
                                        <p:tav tm="0">
                                          <p:val>
                                            <p:fltVal val="90.000000"/>
                                          </p:val>
                                        </p:tav>
                                        <p:tav tm="100000">
                                          <p:val>
                                            <p:fltVal val="0.000000"/>
                                          </p:val>
                                        </p:tav>
                                      </p:tavLst>
                                    </p:anim>
                                    <p:animEffect transition="in" filter="fade">
                                      <p:cBhvr>
                                        <p:cTn id="32" dur="1000"/>
                                        <p:tgtEl>
                                          <p:spTgt spid="10"/>
                                        </p:tgtEl>
                                      </p:cBhvr>
                                    </p:animEffect>
                                  </p:childTnLst>
                                </p:cTn>
                              </p:par>
                              <p:par>
                                <p:cTn id="33" presetID="31" presetClass="entr" presetSubtype="0"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1000" fill="hold"/>
                                        <p:tgtEl>
                                          <p:spTgt spid="20"/>
                                        </p:tgtEl>
                                        <p:attrNameLst>
                                          <p:attrName>ppt_w</p:attrName>
                                        </p:attrNameLst>
                                      </p:cBhvr>
                                      <p:tavLst>
                                        <p:tav tm="0">
                                          <p:val>
                                            <p:fltVal val="0.000000"/>
                                          </p:val>
                                        </p:tav>
                                        <p:tav tm="100000">
                                          <p:val>
                                            <p:strVal val="#ppt_w"/>
                                          </p:val>
                                        </p:tav>
                                      </p:tavLst>
                                    </p:anim>
                                    <p:anim calcmode="lin" valueType="num">
                                      <p:cBhvr>
                                        <p:cTn id="36" dur="1000" fill="hold"/>
                                        <p:tgtEl>
                                          <p:spTgt spid="20"/>
                                        </p:tgtEl>
                                        <p:attrNameLst>
                                          <p:attrName>ppt_h</p:attrName>
                                        </p:attrNameLst>
                                      </p:cBhvr>
                                      <p:tavLst>
                                        <p:tav tm="0">
                                          <p:val>
                                            <p:fltVal val="0.000000"/>
                                          </p:val>
                                        </p:tav>
                                        <p:tav tm="100000">
                                          <p:val>
                                            <p:strVal val="#ppt_h"/>
                                          </p:val>
                                        </p:tav>
                                      </p:tavLst>
                                    </p:anim>
                                    <p:anim calcmode="lin" valueType="num">
                                      <p:cBhvr>
                                        <p:cTn id="37" dur="1000" fill="hold"/>
                                        <p:tgtEl>
                                          <p:spTgt spid="20"/>
                                        </p:tgtEl>
                                        <p:attrNameLst>
                                          <p:attrName>style.rotation</p:attrName>
                                        </p:attrNameLst>
                                      </p:cBhvr>
                                      <p:tavLst>
                                        <p:tav tm="0">
                                          <p:val>
                                            <p:fltVal val="90.000000"/>
                                          </p:val>
                                        </p:tav>
                                        <p:tav tm="100000">
                                          <p:val>
                                            <p:fltVal val="0.000000"/>
                                          </p:val>
                                        </p:tav>
                                      </p:tavLst>
                                    </p:anim>
                                    <p:animEffect transition="in" filter="fade">
                                      <p:cBhvr>
                                        <p:cTn id="38" dur="1000"/>
                                        <p:tgtEl>
                                          <p:spTgt spid="20"/>
                                        </p:tgtEl>
                                      </p:cBhvr>
                                    </p:animEffect>
                                  </p:childTnLst>
                                </p:cTn>
                              </p:par>
                              <p:par>
                                <p:cTn id="39" presetID="31" presetClass="entr" presetSubtype="0" fill="hold" nodeType="with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p:cTn id="41" dur="1000" fill="hold"/>
                                        <p:tgtEl>
                                          <p:spTgt spid="21"/>
                                        </p:tgtEl>
                                        <p:attrNameLst>
                                          <p:attrName>ppt_w</p:attrName>
                                        </p:attrNameLst>
                                      </p:cBhvr>
                                      <p:tavLst>
                                        <p:tav tm="0">
                                          <p:val>
                                            <p:fltVal val="0.000000"/>
                                          </p:val>
                                        </p:tav>
                                        <p:tav tm="100000">
                                          <p:val>
                                            <p:strVal val="#ppt_w"/>
                                          </p:val>
                                        </p:tav>
                                      </p:tavLst>
                                    </p:anim>
                                    <p:anim calcmode="lin" valueType="num">
                                      <p:cBhvr>
                                        <p:cTn id="42" dur="1000" fill="hold"/>
                                        <p:tgtEl>
                                          <p:spTgt spid="21"/>
                                        </p:tgtEl>
                                        <p:attrNameLst>
                                          <p:attrName>ppt_h</p:attrName>
                                        </p:attrNameLst>
                                      </p:cBhvr>
                                      <p:tavLst>
                                        <p:tav tm="0">
                                          <p:val>
                                            <p:fltVal val="0.000000"/>
                                          </p:val>
                                        </p:tav>
                                        <p:tav tm="100000">
                                          <p:val>
                                            <p:strVal val="#ppt_h"/>
                                          </p:val>
                                        </p:tav>
                                      </p:tavLst>
                                    </p:anim>
                                    <p:anim calcmode="lin" valueType="num">
                                      <p:cBhvr>
                                        <p:cTn id="43" dur="1000" fill="hold"/>
                                        <p:tgtEl>
                                          <p:spTgt spid="21"/>
                                        </p:tgtEl>
                                        <p:attrNameLst>
                                          <p:attrName>style.rotation</p:attrName>
                                        </p:attrNameLst>
                                      </p:cBhvr>
                                      <p:tavLst>
                                        <p:tav tm="0">
                                          <p:val>
                                            <p:fltVal val="90.000000"/>
                                          </p:val>
                                        </p:tav>
                                        <p:tav tm="100000">
                                          <p:val>
                                            <p:fltVal val="0.000000"/>
                                          </p:val>
                                        </p:tav>
                                      </p:tavLst>
                                    </p:anim>
                                    <p:animEffect transition="in" filter="fade">
                                      <p:cBhvr>
                                        <p:cTn id="44" dur="1000"/>
                                        <p:tgtEl>
                                          <p:spTgt spid="21"/>
                                        </p:tgtEl>
                                      </p:cBhvr>
                                    </p:animEffect>
                                  </p:childTnLst>
                                </p:cTn>
                              </p:par>
                            </p:childTnLst>
                          </p:cTn>
                        </p:par>
                        <p:par>
                          <p:cTn id="45" fill="hold">
                            <p:stCondLst>
                              <p:cond delay="1000"/>
                            </p:stCondLst>
                            <p:childTnLst>
                              <p:par>
                                <p:cTn id="46" presetID="2" presetClass="entr" presetSubtype="4" fill="hold" nodeType="afterEffect">
                                  <p:stCondLst>
                                    <p:cond delay="0"/>
                                  </p:stCondLst>
                                  <p:childTnLst>
                                    <p:set>
                                      <p:cBhvr>
                                        <p:cTn id="47" dur="1" fill="hold">
                                          <p:stCondLst>
                                            <p:cond delay="0"/>
                                          </p:stCondLst>
                                        </p:cTn>
                                        <p:tgtEl>
                                          <p:spTgt spid="44"/>
                                        </p:tgtEl>
                                        <p:attrNameLst>
                                          <p:attrName>style.visibility</p:attrName>
                                        </p:attrNameLst>
                                      </p:cBhvr>
                                      <p:to>
                                        <p:strVal val="visible"/>
                                      </p:to>
                                    </p:set>
                                    <p:anim calcmode="lin" valueType="num">
                                      <p:cBhvr additive="base">
                                        <p:cTn id="48" dur="500" fill="hold"/>
                                        <p:tgtEl>
                                          <p:spTgt spid="44"/>
                                        </p:tgtEl>
                                        <p:attrNameLst>
                                          <p:attrName>ppt_x</p:attrName>
                                        </p:attrNameLst>
                                      </p:cBhvr>
                                      <p:tavLst>
                                        <p:tav tm="0">
                                          <p:val>
                                            <p:strVal val="#ppt_x"/>
                                          </p:val>
                                        </p:tav>
                                        <p:tav tm="100000">
                                          <p:val>
                                            <p:strVal val="#ppt_x"/>
                                          </p:val>
                                        </p:tav>
                                      </p:tavLst>
                                    </p:anim>
                                    <p:anim calcmode="lin" valueType="num">
                                      <p:cBhvr additive="base">
                                        <p:cTn id="49"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31" presetClass="entr" presetSubtype="0" fill="hold" nodeType="click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p:cTn id="54" dur="1000" fill="hold"/>
                                        <p:tgtEl>
                                          <p:spTgt spid="15"/>
                                        </p:tgtEl>
                                        <p:attrNameLst>
                                          <p:attrName>ppt_w</p:attrName>
                                        </p:attrNameLst>
                                      </p:cBhvr>
                                      <p:tavLst>
                                        <p:tav tm="0">
                                          <p:val>
                                            <p:fltVal val="0.000000"/>
                                          </p:val>
                                        </p:tav>
                                        <p:tav tm="100000">
                                          <p:val>
                                            <p:strVal val="#ppt_w"/>
                                          </p:val>
                                        </p:tav>
                                      </p:tavLst>
                                    </p:anim>
                                    <p:anim calcmode="lin" valueType="num">
                                      <p:cBhvr>
                                        <p:cTn id="55" dur="1000" fill="hold"/>
                                        <p:tgtEl>
                                          <p:spTgt spid="15"/>
                                        </p:tgtEl>
                                        <p:attrNameLst>
                                          <p:attrName>ppt_h</p:attrName>
                                        </p:attrNameLst>
                                      </p:cBhvr>
                                      <p:tavLst>
                                        <p:tav tm="0">
                                          <p:val>
                                            <p:fltVal val="0.000000"/>
                                          </p:val>
                                        </p:tav>
                                        <p:tav tm="100000">
                                          <p:val>
                                            <p:strVal val="#ppt_h"/>
                                          </p:val>
                                        </p:tav>
                                      </p:tavLst>
                                    </p:anim>
                                    <p:anim calcmode="lin" valueType="num">
                                      <p:cBhvr>
                                        <p:cTn id="56" dur="1000" fill="hold"/>
                                        <p:tgtEl>
                                          <p:spTgt spid="15"/>
                                        </p:tgtEl>
                                        <p:attrNameLst>
                                          <p:attrName>style.rotation</p:attrName>
                                        </p:attrNameLst>
                                      </p:cBhvr>
                                      <p:tavLst>
                                        <p:tav tm="0">
                                          <p:val>
                                            <p:fltVal val="90.000000"/>
                                          </p:val>
                                        </p:tav>
                                        <p:tav tm="100000">
                                          <p:val>
                                            <p:fltVal val="0.000000"/>
                                          </p:val>
                                        </p:tav>
                                      </p:tavLst>
                                    </p:anim>
                                    <p:animEffect transition="in" filter="fade">
                                      <p:cBhvr>
                                        <p:cTn id="57" dur="1000"/>
                                        <p:tgtEl>
                                          <p:spTgt spid="15"/>
                                        </p:tgtEl>
                                      </p:cBhvr>
                                    </p:animEffect>
                                  </p:childTnLst>
                                </p:cTn>
                              </p:par>
                              <p:par>
                                <p:cTn id="58" presetID="31" presetClass="entr" presetSubtype="0" fill="hold" nodeType="withEffect">
                                  <p:stCondLst>
                                    <p:cond delay="0"/>
                                  </p:stCondLst>
                                  <p:childTnLst>
                                    <p:set>
                                      <p:cBhvr>
                                        <p:cTn id="59" dur="1" fill="hold">
                                          <p:stCondLst>
                                            <p:cond delay="0"/>
                                          </p:stCondLst>
                                        </p:cTn>
                                        <p:tgtEl>
                                          <p:spTgt spid="16"/>
                                        </p:tgtEl>
                                        <p:attrNameLst>
                                          <p:attrName>style.visibility</p:attrName>
                                        </p:attrNameLst>
                                      </p:cBhvr>
                                      <p:to>
                                        <p:strVal val="visible"/>
                                      </p:to>
                                    </p:set>
                                    <p:anim calcmode="lin" valueType="num">
                                      <p:cBhvr>
                                        <p:cTn id="60" dur="1000" fill="hold"/>
                                        <p:tgtEl>
                                          <p:spTgt spid="16"/>
                                        </p:tgtEl>
                                        <p:attrNameLst>
                                          <p:attrName>ppt_w</p:attrName>
                                        </p:attrNameLst>
                                      </p:cBhvr>
                                      <p:tavLst>
                                        <p:tav tm="0">
                                          <p:val>
                                            <p:fltVal val="0.000000"/>
                                          </p:val>
                                        </p:tav>
                                        <p:tav tm="100000">
                                          <p:val>
                                            <p:strVal val="#ppt_w"/>
                                          </p:val>
                                        </p:tav>
                                      </p:tavLst>
                                    </p:anim>
                                    <p:anim calcmode="lin" valueType="num">
                                      <p:cBhvr>
                                        <p:cTn id="61" dur="1000" fill="hold"/>
                                        <p:tgtEl>
                                          <p:spTgt spid="16"/>
                                        </p:tgtEl>
                                        <p:attrNameLst>
                                          <p:attrName>ppt_h</p:attrName>
                                        </p:attrNameLst>
                                      </p:cBhvr>
                                      <p:tavLst>
                                        <p:tav tm="0">
                                          <p:val>
                                            <p:fltVal val="0.000000"/>
                                          </p:val>
                                        </p:tav>
                                        <p:tav tm="100000">
                                          <p:val>
                                            <p:strVal val="#ppt_h"/>
                                          </p:val>
                                        </p:tav>
                                      </p:tavLst>
                                    </p:anim>
                                    <p:anim calcmode="lin" valueType="num">
                                      <p:cBhvr>
                                        <p:cTn id="62" dur="1000" fill="hold"/>
                                        <p:tgtEl>
                                          <p:spTgt spid="16"/>
                                        </p:tgtEl>
                                        <p:attrNameLst>
                                          <p:attrName>style.rotation</p:attrName>
                                        </p:attrNameLst>
                                      </p:cBhvr>
                                      <p:tavLst>
                                        <p:tav tm="0">
                                          <p:val>
                                            <p:fltVal val="90.000000"/>
                                          </p:val>
                                        </p:tav>
                                        <p:tav tm="100000">
                                          <p:val>
                                            <p:fltVal val="0.000000"/>
                                          </p:val>
                                        </p:tav>
                                      </p:tavLst>
                                    </p:anim>
                                    <p:animEffect transition="in" filter="fade">
                                      <p:cBhvr>
                                        <p:cTn id="63" dur="1000"/>
                                        <p:tgtEl>
                                          <p:spTgt spid="16"/>
                                        </p:tgtEl>
                                      </p:cBhvr>
                                    </p:animEffect>
                                  </p:childTnLst>
                                </p:cTn>
                              </p:par>
                              <p:par>
                                <p:cTn id="64" presetID="31" presetClass="entr" presetSubtype="0" fill="hold" nodeType="withEffect">
                                  <p:stCondLst>
                                    <p:cond delay="0"/>
                                  </p:stCondLst>
                                  <p:childTnLst>
                                    <p:set>
                                      <p:cBhvr>
                                        <p:cTn id="65" dur="1" fill="hold">
                                          <p:stCondLst>
                                            <p:cond delay="0"/>
                                          </p:stCondLst>
                                        </p:cTn>
                                        <p:tgtEl>
                                          <p:spTgt spid="17"/>
                                        </p:tgtEl>
                                        <p:attrNameLst>
                                          <p:attrName>style.visibility</p:attrName>
                                        </p:attrNameLst>
                                      </p:cBhvr>
                                      <p:to>
                                        <p:strVal val="visible"/>
                                      </p:to>
                                    </p:set>
                                    <p:anim calcmode="lin" valueType="num">
                                      <p:cBhvr>
                                        <p:cTn id="66" dur="1000" fill="hold"/>
                                        <p:tgtEl>
                                          <p:spTgt spid="17"/>
                                        </p:tgtEl>
                                        <p:attrNameLst>
                                          <p:attrName>ppt_w</p:attrName>
                                        </p:attrNameLst>
                                      </p:cBhvr>
                                      <p:tavLst>
                                        <p:tav tm="0">
                                          <p:val>
                                            <p:fltVal val="0.000000"/>
                                          </p:val>
                                        </p:tav>
                                        <p:tav tm="100000">
                                          <p:val>
                                            <p:strVal val="#ppt_w"/>
                                          </p:val>
                                        </p:tav>
                                      </p:tavLst>
                                    </p:anim>
                                    <p:anim calcmode="lin" valueType="num">
                                      <p:cBhvr>
                                        <p:cTn id="67" dur="1000" fill="hold"/>
                                        <p:tgtEl>
                                          <p:spTgt spid="17"/>
                                        </p:tgtEl>
                                        <p:attrNameLst>
                                          <p:attrName>ppt_h</p:attrName>
                                        </p:attrNameLst>
                                      </p:cBhvr>
                                      <p:tavLst>
                                        <p:tav tm="0">
                                          <p:val>
                                            <p:fltVal val="0.000000"/>
                                          </p:val>
                                        </p:tav>
                                        <p:tav tm="100000">
                                          <p:val>
                                            <p:strVal val="#ppt_h"/>
                                          </p:val>
                                        </p:tav>
                                      </p:tavLst>
                                    </p:anim>
                                    <p:anim calcmode="lin" valueType="num">
                                      <p:cBhvr>
                                        <p:cTn id="68" dur="1000" fill="hold"/>
                                        <p:tgtEl>
                                          <p:spTgt spid="17"/>
                                        </p:tgtEl>
                                        <p:attrNameLst>
                                          <p:attrName>style.rotation</p:attrName>
                                        </p:attrNameLst>
                                      </p:cBhvr>
                                      <p:tavLst>
                                        <p:tav tm="0">
                                          <p:val>
                                            <p:fltVal val="90.000000"/>
                                          </p:val>
                                        </p:tav>
                                        <p:tav tm="100000">
                                          <p:val>
                                            <p:fltVal val="0.000000"/>
                                          </p:val>
                                        </p:tav>
                                      </p:tavLst>
                                    </p:anim>
                                    <p:animEffect transition="in" filter="fade">
                                      <p:cBhvr>
                                        <p:cTn id="69" dur="1000"/>
                                        <p:tgtEl>
                                          <p:spTgt spid="17"/>
                                        </p:tgtEl>
                                      </p:cBhvr>
                                    </p:animEffect>
                                  </p:childTnLst>
                                </p:cTn>
                              </p:par>
                              <p:par>
                                <p:cTn id="70" presetID="31" presetClass="entr" presetSubtype="0" fill="hold" nodeType="withEffect">
                                  <p:stCondLst>
                                    <p:cond delay="0"/>
                                  </p:stCondLst>
                                  <p:childTnLst>
                                    <p:set>
                                      <p:cBhvr>
                                        <p:cTn id="71" dur="1" fill="hold">
                                          <p:stCondLst>
                                            <p:cond delay="0"/>
                                          </p:stCondLst>
                                        </p:cTn>
                                        <p:tgtEl>
                                          <p:spTgt spid="18"/>
                                        </p:tgtEl>
                                        <p:attrNameLst>
                                          <p:attrName>style.visibility</p:attrName>
                                        </p:attrNameLst>
                                      </p:cBhvr>
                                      <p:to>
                                        <p:strVal val="visible"/>
                                      </p:to>
                                    </p:set>
                                    <p:anim calcmode="lin" valueType="num">
                                      <p:cBhvr>
                                        <p:cTn id="72" dur="1000" fill="hold"/>
                                        <p:tgtEl>
                                          <p:spTgt spid="18"/>
                                        </p:tgtEl>
                                        <p:attrNameLst>
                                          <p:attrName>ppt_w</p:attrName>
                                        </p:attrNameLst>
                                      </p:cBhvr>
                                      <p:tavLst>
                                        <p:tav tm="0">
                                          <p:val>
                                            <p:fltVal val="0.000000"/>
                                          </p:val>
                                        </p:tav>
                                        <p:tav tm="100000">
                                          <p:val>
                                            <p:strVal val="#ppt_w"/>
                                          </p:val>
                                        </p:tav>
                                      </p:tavLst>
                                    </p:anim>
                                    <p:anim calcmode="lin" valueType="num">
                                      <p:cBhvr>
                                        <p:cTn id="73" dur="1000" fill="hold"/>
                                        <p:tgtEl>
                                          <p:spTgt spid="18"/>
                                        </p:tgtEl>
                                        <p:attrNameLst>
                                          <p:attrName>ppt_h</p:attrName>
                                        </p:attrNameLst>
                                      </p:cBhvr>
                                      <p:tavLst>
                                        <p:tav tm="0">
                                          <p:val>
                                            <p:fltVal val="0.000000"/>
                                          </p:val>
                                        </p:tav>
                                        <p:tav tm="100000">
                                          <p:val>
                                            <p:strVal val="#ppt_h"/>
                                          </p:val>
                                        </p:tav>
                                      </p:tavLst>
                                    </p:anim>
                                    <p:anim calcmode="lin" valueType="num">
                                      <p:cBhvr>
                                        <p:cTn id="74" dur="1000" fill="hold"/>
                                        <p:tgtEl>
                                          <p:spTgt spid="18"/>
                                        </p:tgtEl>
                                        <p:attrNameLst>
                                          <p:attrName>style.rotation</p:attrName>
                                        </p:attrNameLst>
                                      </p:cBhvr>
                                      <p:tavLst>
                                        <p:tav tm="0">
                                          <p:val>
                                            <p:fltVal val="90.000000"/>
                                          </p:val>
                                        </p:tav>
                                        <p:tav tm="100000">
                                          <p:val>
                                            <p:fltVal val="0.000000"/>
                                          </p:val>
                                        </p:tav>
                                      </p:tavLst>
                                    </p:anim>
                                    <p:animEffect transition="in" filter="fade">
                                      <p:cBhvr>
                                        <p:cTn id="75" dur="1000"/>
                                        <p:tgtEl>
                                          <p:spTgt spid="18"/>
                                        </p:tgtEl>
                                      </p:cBhvr>
                                    </p:animEffect>
                                  </p:childTnLst>
                                </p:cTn>
                              </p:par>
                              <p:par>
                                <p:cTn id="76" presetID="31" presetClass="entr" presetSubtype="0" fill="hold" nodeType="withEffect">
                                  <p:stCondLst>
                                    <p:cond delay="0"/>
                                  </p:stCondLst>
                                  <p:childTnLst>
                                    <p:set>
                                      <p:cBhvr>
                                        <p:cTn id="77" dur="1" fill="hold">
                                          <p:stCondLst>
                                            <p:cond delay="0"/>
                                          </p:stCondLst>
                                        </p:cTn>
                                        <p:tgtEl>
                                          <p:spTgt spid="19"/>
                                        </p:tgtEl>
                                        <p:attrNameLst>
                                          <p:attrName>style.visibility</p:attrName>
                                        </p:attrNameLst>
                                      </p:cBhvr>
                                      <p:to>
                                        <p:strVal val="visible"/>
                                      </p:to>
                                    </p:set>
                                    <p:anim calcmode="lin" valueType="num">
                                      <p:cBhvr>
                                        <p:cTn id="78" dur="1000" fill="hold"/>
                                        <p:tgtEl>
                                          <p:spTgt spid="19"/>
                                        </p:tgtEl>
                                        <p:attrNameLst>
                                          <p:attrName>ppt_w</p:attrName>
                                        </p:attrNameLst>
                                      </p:cBhvr>
                                      <p:tavLst>
                                        <p:tav tm="0">
                                          <p:val>
                                            <p:fltVal val="0.000000"/>
                                          </p:val>
                                        </p:tav>
                                        <p:tav tm="100000">
                                          <p:val>
                                            <p:strVal val="#ppt_w"/>
                                          </p:val>
                                        </p:tav>
                                      </p:tavLst>
                                    </p:anim>
                                    <p:anim calcmode="lin" valueType="num">
                                      <p:cBhvr>
                                        <p:cTn id="79" dur="1000" fill="hold"/>
                                        <p:tgtEl>
                                          <p:spTgt spid="19"/>
                                        </p:tgtEl>
                                        <p:attrNameLst>
                                          <p:attrName>ppt_h</p:attrName>
                                        </p:attrNameLst>
                                      </p:cBhvr>
                                      <p:tavLst>
                                        <p:tav tm="0">
                                          <p:val>
                                            <p:fltVal val="0.000000"/>
                                          </p:val>
                                        </p:tav>
                                        <p:tav tm="100000">
                                          <p:val>
                                            <p:strVal val="#ppt_h"/>
                                          </p:val>
                                        </p:tav>
                                      </p:tavLst>
                                    </p:anim>
                                    <p:anim calcmode="lin" valueType="num">
                                      <p:cBhvr>
                                        <p:cTn id="80" dur="1000" fill="hold"/>
                                        <p:tgtEl>
                                          <p:spTgt spid="19"/>
                                        </p:tgtEl>
                                        <p:attrNameLst>
                                          <p:attrName>style.rotation</p:attrName>
                                        </p:attrNameLst>
                                      </p:cBhvr>
                                      <p:tavLst>
                                        <p:tav tm="0">
                                          <p:val>
                                            <p:fltVal val="90.000000"/>
                                          </p:val>
                                        </p:tav>
                                        <p:tav tm="100000">
                                          <p:val>
                                            <p:fltVal val="0.000000"/>
                                          </p:val>
                                        </p:tav>
                                      </p:tavLst>
                                    </p:anim>
                                    <p:animEffect transition="in" filter="fade">
                                      <p:cBhvr>
                                        <p:cTn id="81" dur="1000"/>
                                        <p:tgtEl>
                                          <p:spTgt spid="19"/>
                                        </p:tgtEl>
                                      </p:cBhvr>
                                    </p:animEffect>
                                  </p:childTnLst>
                                </p:cTn>
                              </p:par>
                              <p:par>
                                <p:cTn id="82" presetID="31" presetClass="entr" presetSubtype="0" fill="hold" nodeType="withEffect">
                                  <p:stCondLst>
                                    <p:cond delay="0"/>
                                  </p:stCondLst>
                                  <p:childTnLst>
                                    <p:set>
                                      <p:cBhvr>
                                        <p:cTn id="83" dur="1" fill="hold">
                                          <p:stCondLst>
                                            <p:cond delay="0"/>
                                          </p:stCondLst>
                                        </p:cTn>
                                        <p:tgtEl>
                                          <p:spTgt spid="22"/>
                                        </p:tgtEl>
                                        <p:attrNameLst>
                                          <p:attrName>style.visibility</p:attrName>
                                        </p:attrNameLst>
                                      </p:cBhvr>
                                      <p:to>
                                        <p:strVal val="visible"/>
                                      </p:to>
                                    </p:set>
                                    <p:anim calcmode="lin" valueType="num">
                                      <p:cBhvr>
                                        <p:cTn id="84" dur="1000" fill="hold"/>
                                        <p:tgtEl>
                                          <p:spTgt spid="22"/>
                                        </p:tgtEl>
                                        <p:attrNameLst>
                                          <p:attrName>ppt_w</p:attrName>
                                        </p:attrNameLst>
                                      </p:cBhvr>
                                      <p:tavLst>
                                        <p:tav tm="0">
                                          <p:val>
                                            <p:fltVal val="0.000000"/>
                                          </p:val>
                                        </p:tav>
                                        <p:tav tm="100000">
                                          <p:val>
                                            <p:strVal val="#ppt_w"/>
                                          </p:val>
                                        </p:tav>
                                      </p:tavLst>
                                    </p:anim>
                                    <p:anim calcmode="lin" valueType="num">
                                      <p:cBhvr>
                                        <p:cTn id="85" dur="1000" fill="hold"/>
                                        <p:tgtEl>
                                          <p:spTgt spid="22"/>
                                        </p:tgtEl>
                                        <p:attrNameLst>
                                          <p:attrName>ppt_h</p:attrName>
                                        </p:attrNameLst>
                                      </p:cBhvr>
                                      <p:tavLst>
                                        <p:tav tm="0">
                                          <p:val>
                                            <p:fltVal val="0.000000"/>
                                          </p:val>
                                        </p:tav>
                                        <p:tav tm="100000">
                                          <p:val>
                                            <p:strVal val="#ppt_h"/>
                                          </p:val>
                                        </p:tav>
                                      </p:tavLst>
                                    </p:anim>
                                    <p:anim calcmode="lin" valueType="num">
                                      <p:cBhvr>
                                        <p:cTn id="86" dur="1000" fill="hold"/>
                                        <p:tgtEl>
                                          <p:spTgt spid="22"/>
                                        </p:tgtEl>
                                        <p:attrNameLst>
                                          <p:attrName>style.rotation</p:attrName>
                                        </p:attrNameLst>
                                      </p:cBhvr>
                                      <p:tavLst>
                                        <p:tav tm="0">
                                          <p:val>
                                            <p:fltVal val="90.000000"/>
                                          </p:val>
                                        </p:tav>
                                        <p:tav tm="100000">
                                          <p:val>
                                            <p:fltVal val="0.000000"/>
                                          </p:val>
                                        </p:tav>
                                      </p:tavLst>
                                    </p:anim>
                                    <p:animEffect transition="in" filter="fade">
                                      <p:cBhvr>
                                        <p:cTn id="87" dur="1000"/>
                                        <p:tgtEl>
                                          <p:spTgt spid="22"/>
                                        </p:tgtEl>
                                      </p:cBhvr>
                                    </p:animEffect>
                                  </p:childTnLst>
                                </p:cTn>
                              </p:par>
                              <p:par>
                                <p:cTn id="88" presetID="31" presetClass="entr" presetSubtype="0" fill="hold" nodeType="withEffect">
                                  <p:stCondLst>
                                    <p:cond delay="0"/>
                                  </p:stCondLst>
                                  <p:childTnLst>
                                    <p:set>
                                      <p:cBhvr>
                                        <p:cTn id="89" dur="1" fill="hold">
                                          <p:stCondLst>
                                            <p:cond delay="0"/>
                                          </p:stCondLst>
                                        </p:cTn>
                                        <p:tgtEl>
                                          <p:spTgt spid="23"/>
                                        </p:tgtEl>
                                        <p:attrNameLst>
                                          <p:attrName>style.visibility</p:attrName>
                                        </p:attrNameLst>
                                      </p:cBhvr>
                                      <p:to>
                                        <p:strVal val="visible"/>
                                      </p:to>
                                    </p:set>
                                    <p:anim calcmode="lin" valueType="num">
                                      <p:cBhvr>
                                        <p:cTn id="90" dur="1000" fill="hold"/>
                                        <p:tgtEl>
                                          <p:spTgt spid="23"/>
                                        </p:tgtEl>
                                        <p:attrNameLst>
                                          <p:attrName>ppt_w</p:attrName>
                                        </p:attrNameLst>
                                      </p:cBhvr>
                                      <p:tavLst>
                                        <p:tav tm="0">
                                          <p:val>
                                            <p:fltVal val="0.000000"/>
                                          </p:val>
                                        </p:tav>
                                        <p:tav tm="100000">
                                          <p:val>
                                            <p:strVal val="#ppt_w"/>
                                          </p:val>
                                        </p:tav>
                                      </p:tavLst>
                                    </p:anim>
                                    <p:anim calcmode="lin" valueType="num">
                                      <p:cBhvr>
                                        <p:cTn id="91" dur="1000" fill="hold"/>
                                        <p:tgtEl>
                                          <p:spTgt spid="23"/>
                                        </p:tgtEl>
                                        <p:attrNameLst>
                                          <p:attrName>ppt_h</p:attrName>
                                        </p:attrNameLst>
                                      </p:cBhvr>
                                      <p:tavLst>
                                        <p:tav tm="0">
                                          <p:val>
                                            <p:fltVal val="0.000000"/>
                                          </p:val>
                                        </p:tav>
                                        <p:tav tm="100000">
                                          <p:val>
                                            <p:strVal val="#ppt_h"/>
                                          </p:val>
                                        </p:tav>
                                      </p:tavLst>
                                    </p:anim>
                                    <p:anim calcmode="lin" valueType="num">
                                      <p:cBhvr>
                                        <p:cTn id="92" dur="1000" fill="hold"/>
                                        <p:tgtEl>
                                          <p:spTgt spid="23"/>
                                        </p:tgtEl>
                                        <p:attrNameLst>
                                          <p:attrName>style.rotation</p:attrName>
                                        </p:attrNameLst>
                                      </p:cBhvr>
                                      <p:tavLst>
                                        <p:tav tm="0">
                                          <p:val>
                                            <p:fltVal val="90.000000"/>
                                          </p:val>
                                        </p:tav>
                                        <p:tav tm="100000">
                                          <p:val>
                                            <p:fltVal val="0.000000"/>
                                          </p:val>
                                        </p:tav>
                                      </p:tavLst>
                                    </p:anim>
                                    <p:animEffect transition="in" filter="fade">
                                      <p:cBhvr>
                                        <p:cTn id="93" dur="1000"/>
                                        <p:tgtEl>
                                          <p:spTgt spid="23"/>
                                        </p:tgtEl>
                                      </p:cBhvr>
                                    </p:animEffect>
                                  </p:childTnLst>
                                </p:cTn>
                              </p:par>
                              <p:par>
                                <p:cTn id="94" presetID="31" presetClass="entr" presetSubtype="0" fill="hold" nodeType="withEffect">
                                  <p:stCondLst>
                                    <p:cond delay="0"/>
                                  </p:stCondLst>
                                  <p:childTnLst>
                                    <p:set>
                                      <p:cBhvr>
                                        <p:cTn id="95" dur="1" fill="hold">
                                          <p:stCondLst>
                                            <p:cond delay="0"/>
                                          </p:stCondLst>
                                        </p:cTn>
                                        <p:tgtEl>
                                          <p:spTgt spid="24"/>
                                        </p:tgtEl>
                                        <p:attrNameLst>
                                          <p:attrName>style.visibility</p:attrName>
                                        </p:attrNameLst>
                                      </p:cBhvr>
                                      <p:to>
                                        <p:strVal val="visible"/>
                                      </p:to>
                                    </p:set>
                                    <p:anim calcmode="lin" valueType="num">
                                      <p:cBhvr>
                                        <p:cTn id="96" dur="1000" fill="hold"/>
                                        <p:tgtEl>
                                          <p:spTgt spid="24"/>
                                        </p:tgtEl>
                                        <p:attrNameLst>
                                          <p:attrName>ppt_w</p:attrName>
                                        </p:attrNameLst>
                                      </p:cBhvr>
                                      <p:tavLst>
                                        <p:tav tm="0">
                                          <p:val>
                                            <p:fltVal val="0.000000"/>
                                          </p:val>
                                        </p:tav>
                                        <p:tav tm="100000">
                                          <p:val>
                                            <p:strVal val="#ppt_w"/>
                                          </p:val>
                                        </p:tav>
                                      </p:tavLst>
                                    </p:anim>
                                    <p:anim calcmode="lin" valueType="num">
                                      <p:cBhvr>
                                        <p:cTn id="97" dur="1000" fill="hold"/>
                                        <p:tgtEl>
                                          <p:spTgt spid="24"/>
                                        </p:tgtEl>
                                        <p:attrNameLst>
                                          <p:attrName>ppt_h</p:attrName>
                                        </p:attrNameLst>
                                      </p:cBhvr>
                                      <p:tavLst>
                                        <p:tav tm="0">
                                          <p:val>
                                            <p:fltVal val="0.000000"/>
                                          </p:val>
                                        </p:tav>
                                        <p:tav tm="100000">
                                          <p:val>
                                            <p:strVal val="#ppt_h"/>
                                          </p:val>
                                        </p:tav>
                                      </p:tavLst>
                                    </p:anim>
                                    <p:anim calcmode="lin" valueType="num">
                                      <p:cBhvr>
                                        <p:cTn id="98" dur="1000" fill="hold"/>
                                        <p:tgtEl>
                                          <p:spTgt spid="24"/>
                                        </p:tgtEl>
                                        <p:attrNameLst>
                                          <p:attrName>style.rotation</p:attrName>
                                        </p:attrNameLst>
                                      </p:cBhvr>
                                      <p:tavLst>
                                        <p:tav tm="0">
                                          <p:val>
                                            <p:fltVal val="90.000000"/>
                                          </p:val>
                                        </p:tav>
                                        <p:tav tm="100000">
                                          <p:val>
                                            <p:fltVal val="0.000000"/>
                                          </p:val>
                                        </p:tav>
                                      </p:tavLst>
                                    </p:anim>
                                    <p:animEffect transition="in" filter="fade">
                                      <p:cBhvr>
                                        <p:cTn id="99" dur="1000"/>
                                        <p:tgtEl>
                                          <p:spTgt spid="24"/>
                                        </p:tgtEl>
                                      </p:cBhvr>
                                    </p:animEffect>
                                  </p:childTnLst>
                                </p:cTn>
                              </p:par>
                              <p:par>
                                <p:cTn id="100" presetID="31" presetClass="entr" presetSubtype="0" fill="hold" nodeType="withEffect">
                                  <p:stCondLst>
                                    <p:cond delay="0"/>
                                  </p:stCondLst>
                                  <p:childTnLst>
                                    <p:set>
                                      <p:cBhvr>
                                        <p:cTn id="101" dur="1" fill="hold">
                                          <p:stCondLst>
                                            <p:cond delay="0"/>
                                          </p:stCondLst>
                                        </p:cTn>
                                        <p:tgtEl>
                                          <p:spTgt spid="25"/>
                                        </p:tgtEl>
                                        <p:attrNameLst>
                                          <p:attrName>style.visibility</p:attrName>
                                        </p:attrNameLst>
                                      </p:cBhvr>
                                      <p:to>
                                        <p:strVal val="visible"/>
                                      </p:to>
                                    </p:set>
                                    <p:anim calcmode="lin" valueType="num">
                                      <p:cBhvr>
                                        <p:cTn id="102" dur="1000" fill="hold"/>
                                        <p:tgtEl>
                                          <p:spTgt spid="25"/>
                                        </p:tgtEl>
                                        <p:attrNameLst>
                                          <p:attrName>ppt_w</p:attrName>
                                        </p:attrNameLst>
                                      </p:cBhvr>
                                      <p:tavLst>
                                        <p:tav tm="0">
                                          <p:val>
                                            <p:fltVal val="0.000000"/>
                                          </p:val>
                                        </p:tav>
                                        <p:tav tm="100000">
                                          <p:val>
                                            <p:strVal val="#ppt_w"/>
                                          </p:val>
                                        </p:tav>
                                      </p:tavLst>
                                    </p:anim>
                                    <p:anim calcmode="lin" valueType="num">
                                      <p:cBhvr>
                                        <p:cTn id="103" dur="1000" fill="hold"/>
                                        <p:tgtEl>
                                          <p:spTgt spid="25"/>
                                        </p:tgtEl>
                                        <p:attrNameLst>
                                          <p:attrName>ppt_h</p:attrName>
                                        </p:attrNameLst>
                                      </p:cBhvr>
                                      <p:tavLst>
                                        <p:tav tm="0">
                                          <p:val>
                                            <p:fltVal val="0.000000"/>
                                          </p:val>
                                        </p:tav>
                                        <p:tav tm="100000">
                                          <p:val>
                                            <p:strVal val="#ppt_h"/>
                                          </p:val>
                                        </p:tav>
                                      </p:tavLst>
                                    </p:anim>
                                    <p:anim calcmode="lin" valueType="num">
                                      <p:cBhvr>
                                        <p:cTn id="104" dur="1000" fill="hold"/>
                                        <p:tgtEl>
                                          <p:spTgt spid="25"/>
                                        </p:tgtEl>
                                        <p:attrNameLst>
                                          <p:attrName>style.rotation</p:attrName>
                                        </p:attrNameLst>
                                      </p:cBhvr>
                                      <p:tavLst>
                                        <p:tav tm="0">
                                          <p:val>
                                            <p:fltVal val="90.000000"/>
                                          </p:val>
                                        </p:tav>
                                        <p:tav tm="100000">
                                          <p:val>
                                            <p:fltVal val="0.000000"/>
                                          </p:val>
                                        </p:tav>
                                      </p:tavLst>
                                    </p:anim>
                                    <p:animEffect transition="in" filter="fade">
                                      <p:cBhvr>
                                        <p:cTn id="105" dur="1000"/>
                                        <p:tgtEl>
                                          <p:spTgt spid="25"/>
                                        </p:tgtEl>
                                      </p:cBhvr>
                                    </p:animEffect>
                                  </p:childTnLst>
                                </p:cTn>
                              </p:par>
                              <p:par>
                                <p:cTn id="106" presetID="31" presetClass="entr" presetSubtype="0" fill="hold" nodeType="withEffect">
                                  <p:stCondLst>
                                    <p:cond delay="0"/>
                                  </p:stCondLst>
                                  <p:childTnLst>
                                    <p:set>
                                      <p:cBhvr>
                                        <p:cTn id="107" dur="1" fill="hold">
                                          <p:stCondLst>
                                            <p:cond delay="0"/>
                                          </p:stCondLst>
                                        </p:cTn>
                                        <p:tgtEl>
                                          <p:spTgt spid="26"/>
                                        </p:tgtEl>
                                        <p:attrNameLst>
                                          <p:attrName>style.visibility</p:attrName>
                                        </p:attrNameLst>
                                      </p:cBhvr>
                                      <p:to>
                                        <p:strVal val="visible"/>
                                      </p:to>
                                    </p:set>
                                    <p:anim calcmode="lin" valueType="num">
                                      <p:cBhvr>
                                        <p:cTn id="108" dur="1000" fill="hold"/>
                                        <p:tgtEl>
                                          <p:spTgt spid="26"/>
                                        </p:tgtEl>
                                        <p:attrNameLst>
                                          <p:attrName>ppt_w</p:attrName>
                                        </p:attrNameLst>
                                      </p:cBhvr>
                                      <p:tavLst>
                                        <p:tav tm="0">
                                          <p:val>
                                            <p:fltVal val="0.000000"/>
                                          </p:val>
                                        </p:tav>
                                        <p:tav tm="100000">
                                          <p:val>
                                            <p:strVal val="#ppt_w"/>
                                          </p:val>
                                        </p:tav>
                                      </p:tavLst>
                                    </p:anim>
                                    <p:anim calcmode="lin" valueType="num">
                                      <p:cBhvr>
                                        <p:cTn id="109" dur="1000" fill="hold"/>
                                        <p:tgtEl>
                                          <p:spTgt spid="26"/>
                                        </p:tgtEl>
                                        <p:attrNameLst>
                                          <p:attrName>ppt_h</p:attrName>
                                        </p:attrNameLst>
                                      </p:cBhvr>
                                      <p:tavLst>
                                        <p:tav tm="0">
                                          <p:val>
                                            <p:fltVal val="0.000000"/>
                                          </p:val>
                                        </p:tav>
                                        <p:tav tm="100000">
                                          <p:val>
                                            <p:strVal val="#ppt_h"/>
                                          </p:val>
                                        </p:tav>
                                      </p:tavLst>
                                    </p:anim>
                                    <p:anim calcmode="lin" valueType="num">
                                      <p:cBhvr>
                                        <p:cTn id="110" dur="1000" fill="hold"/>
                                        <p:tgtEl>
                                          <p:spTgt spid="26"/>
                                        </p:tgtEl>
                                        <p:attrNameLst>
                                          <p:attrName>style.rotation</p:attrName>
                                        </p:attrNameLst>
                                      </p:cBhvr>
                                      <p:tavLst>
                                        <p:tav tm="0">
                                          <p:val>
                                            <p:fltVal val="90.000000"/>
                                          </p:val>
                                        </p:tav>
                                        <p:tav tm="100000">
                                          <p:val>
                                            <p:fltVal val="0.000000"/>
                                          </p:val>
                                        </p:tav>
                                      </p:tavLst>
                                    </p:anim>
                                    <p:animEffect transition="in" filter="fade">
                                      <p:cBhvr>
                                        <p:cTn id="111" dur="1000"/>
                                        <p:tgtEl>
                                          <p:spTgt spid="26"/>
                                        </p:tgtEl>
                                      </p:cBhvr>
                                    </p:animEffect>
                                  </p:childTnLst>
                                </p:cTn>
                              </p:par>
                              <p:par>
                                <p:cTn id="112" presetID="22" presetClass="entr" presetSubtype="4" fill="hold" grpId="0" nodeType="withEffect">
                                  <p:stCondLst>
                                    <p:cond delay="0"/>
                                  </p:stCondLst>
                                  <p:childTnLst>
                                    <p:set>
                                      <p:cBhvr>
                                        <p:cTn id="113" dur="1" fill="hold">
                                          <p:stCondLst>
                                            <p:cond delay="0"/>
                                          </p:stCondLst>
                                        </p:cTn>
                                        <p:tgtEl>
                                          <p:spTgt spid="5"/>
                                        </p:tgtEl>
                                        <p:attrNameLst>
                                          <p:attrName>style.visibility</p:attrName>
                                        </p:attrNameLst>
                                      </p:cBhvr>
                                      <p:to>
                                        <p:strVal val="visible"/>
                                      </p:to>
                                    </p:set>
                                    <p:animEffect transition="in" filter="wipe(down)">
                                      <p:cBhvr>
                                        <p:cTn id="114" dur="500"/>
                                        <p:tgtEl>
                                          <p:spTgt spid="5"/>
                                        </p:tgtEl>
                                      </p:cBhvr>
                                    </p:animEffect>
                                  </p:childTnLst>
                                </p:cTn>
                              </p:par>
                            </p:childTnLst>
                          </p:cTn>
                        </p:par>
                      </p:childTnLst>
                    </p:cTn>
                  </p:par>
                  <p:par>
                    <p:cTn id="115" fill="hold">
                      <p:stCondLst>
                        <p:cond delay="indefinite"/>
                      </p:stCondLst>
                      <p:childTnLst>
                        <p:par>
                          <p:cTn id="116" fill="hold">
                            <p:stCondLst>
                              <p:cond delay="0"/>
                            </p:stCondLst>
                            <p:childTnLst>
                              <p:par>
                                <p:cTn id="117" presetID="2" presetClass="entr" presetSubtype="4" fill="hold" nodeType="clickEffect">
                                  <p:stCondLst>
                                    <p:cond delay="0"/>
                                  </p:stCondLst>
                                  <p:childTnLst>
                                    <p:set>
                                      <p:cBhvr>
                                        <p:cTn id="118" dur="1" fill="hold">
                                          <p:stCondLst>
                                            <p:cond delay="0"/>
                                          </p:stCondLst>
                                        </p:cTn>
                                        <p:tgtEl>
                                          <p:spTgt spid="34"/>
                                        </p:tgtEl>
                                        <p:attrNameLst>
                                          <p:attrName>style.visibility</p:attrName>
                                        </p:attrNameLst>
                                      </p:cBhvr>
                                      <p:to>
                                        <p:strVal val="visible"/>
                                      </p:to>
                                    </p:set>
                                    <p:anim calcmode="lin" valueType="num">
                                      <p:cBhvr additive="base">
                                        <p:cTn id="119" dur="500" fill="hold"/>
                                        <p:tgtEl>
                                          <p:spTgt spid="34"/>
                                        </p:tgtEl>
                                        <p:attrNameLst>
                                          <p:attrName>ppt_x</p:attrName>
                                        </p:attrNameLst>
                                      </p:cBhvr>
                                      <p:tavLst>
                                        <p:tav tm="0">
                                          <p:val>
                                            <p:strVal val="#ppt_x"/>
                                          </p:val>
                                        </p:tav>
                                        <p:tav tm="100000">
                                          <p:val>
                                            <p:strVal val="#ppt_x"/>
                                          </p:val>
                                        </p:tav>
                                      </p:tavLst>
                                    </p:anim>
                                    <p:anim calcmode="lin" valueType="num">
                                      <p:cBhvr additive="base">
                                        <p:cTn id="120" dur="500" fill="hold"/>
                                        <p:tgtEl>
                                          <p:spTgt spid="34"/>
                                        </p:tgtEl>
                                        <p:attrNameLst>
                                          <p:attrName>ppt_y</p:attrName>
                                        </p:attrNameLst>
                                      </p:cBhvr>
                                      <p:tavLst>
                                        <p:tav tm="0">
                                          <p:val>
                                            <p:strVal val="1+#ppt_h/2"/>
                                          </p:val>
                                        </p:tav>
                                        <p:tav tm="100000">
                                          <p:val>
                                            <p:strVal val="#ppt_y"/>
                                          </p:val>
                                        </p:tav>
                                      </p:tavLst>
                                    </p:anim>
                                  </p:childTnLst>
                                </p:cTn>
                              </p:par>
                            </p:childTnLst>
                          </p:cTn>
                        </p:par>
                        <p:par>
                          <p:cTn id="121" fill="hold">
                            <p:stCondLst>
                              <p:cond delay="500"/>
                            </p:stCondLst>
                            <p:childTnLst>
                              <p:par>
                                <p:cTn id="122" presetID="2" presetClass="entr" presetSubtype="4" fill="hold" grpId="0" nodeType="afterEffect">
                                  <p:stCondLst>
                                    <p:cond delay="0"/>
                                  </p:stCondLst>
                                  <p:childTnLst>
                                    <p:set>
                                      <p:cBhvr>
                                        <p:cTn id="123" dur="1" fill="hold">
                                          <p:stCondLst>
                                            <p:cond delay="0"/>
                                          </p:stCondLst>
                                        </p:cTn>
                                        <p:tgtEl>
                                          <p:spTgt spid="28"/>
                                        </p:tgtEl>
                                        <p:attrNameLst>
                                          <p:attrName>style.visibility</p:attrName>
                                        </p:attrNameLst>
                                      </p:cBhvr>
                                      <p:to>
                                        <p:strVal val="visible"/>
                                      </p:to>
                                    </p:set>
                                    <p:anim calcmode="lin" valueType="num">
                                      <p:cBhvr additive="base">
                                        <p:cTn id="124" dur="500" fill="hold"/>
                                        <p:tgtEl>
                                          <p:spTgt spid="28"/>
                                        </p:tgtEl>
                                        <p:attrNameLst>
                                          <p:attrName>ppt_x</p:attrName>
                                        </p:attrNameLst>
                                      </p:cBhvr>
                                      <p:tavLst>
                                        <p:tav tm="0">
                                          <p:val>
                                            <p:strVal val="#ppt_x"/>
                                          </p:val>
                                        </p:tav>
                                        <p:tav tm="100000">
                                          <p:val>
                                            <p:strVal val="#ppt_x"/>
                                          </p:val>
                                        </p:tav>
                                      </p:tavLst>
                                    </p:anim>
                                    <p:anim calcmode="lin" valueType="num">
                                      <p:cBhvr additive="base">
                                        <p:cTn id="125" dur="500" fill="hold"/>
                                        <p:tgtEl>
                                          <p:spTgt spid="28"/>
                                        </p:tgtEl>
                                        <p:attrNameLst>
                                          <p:attrName>ppt_y</p:attrName>
                                        </p:attrNameLst>
                                      </p:cBhvr>
                                      <p:tavLst>
                                        <p:tav tm="0">
                                          <p:val>
                                            <p:strVal val="1+#ppt_h/2"/>
                                          </p:val>
                                        </p:tav>
                                        <p:tav tm="100000">
                                          <p:val>
                                            <p:strVal val="#ppt_y"/>
                                          </p:val>
                                        </p:tav>
                                      </p:tavLst>
                                    </p:anim>
                                  </p:childTnLst>
                                </p:cTn>
                              </p:par>
                            </p:childTnLst>
                          </p:cTn>
                        </p:par>
                        <p:par>
                          <p:cTn id="126" fill="hold">
                            <p:stCondLst>
                              <p:cond delay="1000"/>
                            </p:stCondLst>
                            <p:childTnLst>
                              <p:par>
                                <p:cTn id="127" presetID="2" presetClass="entr" presetSubtype="4" fill="hold" nodeType="afterEffect">
                                  <p:stCondLst>
                                    <p:cond delay="0"/>
                                  </p:stCondLst>
                                  <p:childTnLst>
                                    <p:set>
                                      <p:cBhvr>
                                        <p:cTn id="128" dur="1" fill="hold">
                                          <p:stCondLst>
                                            <p:cond delay="0"/>
                                          </p:stCondLst>
                                        </p:cTn>
                                        <p:tgtEl>
                                          <p:spTgt spid="40"/>
                                        </p:tgtEl>
                                        <p:attrNameLst>
                                          <p:attrName>style.visibility</p:attrName>
                                        </p:attrNameLst>
                                      </p:cBhvr>
                                      <p:to>
                                        <p:strVal val="visible"/>
                                      </p:to>
                                    </p:set>
                                    <p:anim calcmode="lin" valueType="num">
                                      <p:cBhvr additive="base">
                                        <p:cTn id="129" dur="500" fill="hold"/>
                                        <p:tgtEl>
                                          <p:spTgt spid="40"/>
                                        </p:tgtEl>
                                        <p:attrNameLst>
                                          <p:attrName>ppt_x</p:attrName>
                                        </p:attrNameLst>
                                      </p:cBhvr>
                                      <p:tavLst>
                                        <p:tav tm="0">
                                          <p:val>
                                            <p:strVal val="#ppt_x"/>
                                          </p:val>
                                        </p:tav>
                                        <p:tav tm="100000">
                                          <p:val>
                                            <p:strVal val="#ppt_x"/>
                                          </p:val>
                                        </p:tav>
                                      </p:tavLst>
                                    </p:anim>
                                    <p:anim calcmode="lin" valueType="num">
                                      <p:cBhvr additive="base">
                                        <p:cTn id="130" dur="500" fill="hold"/>
                                        <p:tgtEl>
                                          <p:spTgt spid="40"/>
                                        </p:tgtEl>
                                        <p:attrNameLst>
                                          <p:attrName>ppt_y</p:attrName>
                                        </p:attrNameLst>
                                      </p:cBhvr>
                                      <p:tavLst>
                                        <p:tav tm="0">
                                          <p:val>
                                            <p:strVal val="1+#ppt_h/2"/>
                                          </p:val>
                                        </p:tav>
                                        <p:tav tm="100000">
                                          <p:val>
                                            <p:strVal val="#ppt_y"/>
                                          </p:val>
                                        </p:tav>
                                      </p:tavLst>
                                    </p:anim>
                                  </p:childTnLst>
                                </p:cTn>
                              </p:par>
                            </p:childTnLst>
                          </p:cTn>
                        </p:par>
                        <p:par>
                          <p:cTn id="131" fill="hold">
                            <p:stCondLst>
                              <p:cond delay="1500"/>
                            </p:stCondLst>
                            <p:childTnLst>
                              <p:par>
                                <p:cTn id="132" presetID="2" presetClass="entr" presetSubtype="4" fill="hold" grpId="0" nodeType="afterEffect">
                                  <p:stCondLst>
                                    <p:cond delay="0"/>
                                  </p:stCondLst>
                                  <p:childTnLst>
                                    <p:set>
                                      <p:cBhvr>
                                        <p:cTn id="133" dur="1" fill="hold">
                                          <p:stCondLst>
                                            <p:cond delay="0"/>
                                          </p:stCondLst>
                                        </p:cTn>
                                        <p:tgtEl>
                                          <p:spTgt spid="29"/>
                                        </p:tgtEl>
                                        <p:attrNameLst>
                                          <p:attrName>style.visibility</p:attrName>
                                        </p:attrNameLst>
                                      </p:cBhvr>
                                      <p:to>
                                        <p:strVal val="visible"/>
                                      </p:to>
                                    </p:set>
                                    <p:anim calcmode="lin" valueType="num">
                                      <p:cBhvr additive="base">
                                        <p:cTn id="134" dur="500" fill="hold"/>
                                        <p:tgtEl>
                                          <p:spTgt spid="29"/>
                                        </p:tgtEl>
                                        <p:attrNameLst>
                                          <p:attrName>ppt_x</p:attrName>
                                        </p:attrNameLst>
                                      </p:cBhvr>
                                      <p:tavLst>
                                        <p:tav tm="0">
                                          <p:val>
                                            <p:strVal val="#ppt_x"/>
                                          </p:val>
                                        </p:tav>
                                        <p:tav tm="100000">
                                          <p:val>
                                            <p:strVal val="#ppt_x"/>
                                          </p:val>
                                        </p:tav>
                                      </p:tavLst>
                                    </p:anim>
                                    <p:anim calcmode="lin" valueType="num">
                                      <p:cBhvr additive="base">
                                        <p:cTn id="135" dur="500" fill="hold"/>
                                        <p:tgtEl>
                                          <p:spTgt spid="29"/>
                                        </p:tgtEl>
                                        <p:attrNameLst>
                                          <p:attrName>ppt_y</p:attrName>
                                        </p:attrNameLst>
                                      </p:cBhvr>
                                      <p:tavLst>
                                        <p:tav tm="0">
                                          <p:val>
                                            <p:strVal val="1+#ppt_h/2"/>
                                          </p:val>
                                        </p:tav>
                                        <p:tav tm="100000">
                                          <p:val>
                                            <p:strVal val="#ppt_y"/>
                                          </p:val>
                                        </p:tav>
                                      </p:tavLst>
                                    </p:anim>
                                  </p:childTnLst>
                                </p:cTn>
                              </p:par>
                            </p:childTnLst>
                          </p:cTn>
                        </p:par>
                        <p:par>
                          <p:cTn id="136" fill="hold">
                            <p:stCondLst>
                              <p:cond delay="2000"/>
                            </p:stCondLst>
                            <p:childTnLst>
                              <p:par>
                                <p:cTn id="137" presetID="2" presetClass="entr" presetSubtype="4" fill="hold" nodeType="afterEffect">
                                  <p:stCondLst>
                                    <p:cond delay="0"/>
                                  </p:stCondLst>
                                  <p:childTnLst>
                                    <p:set>
                                      <p:cBhvr>
                                        <p:cTn id="138" dur="1" fill="hold">
                                          <p:stCondLst>
                                            <p:cond delay="0"/>
                                          </p:stCondLst>
                                        </p:cTn>
                                        <p:tgtEl>
                                          <p:spTgt spid="36"/>
                                        </p:tgtEl>
                                        <p:attrNameLst>
                                          <p:attrName>style.visibility</p:attrName>
                                        </p:attrNameLst>
                                      </p:cBhvr>
                                      <p:to>
                                        <p:strVal val="visible"/>
                                      </p:to>
                                    </p:set>
                                    <p:anim calcmode="lin" valueType="num">
                                      <p:cBhvr additive="base">
                                        <p:cTn id="139" dur="500" fill="hold"/>
                                        <p:tgtEl>
                                          <p:spTgt spid="36"/>
                                        </p:tgtEl>
                                        <p:attrNameLst>
                                          <p:attrName>ppt_x</p:attrName>
                                        </p:attrNameLst>
                                      </p:cBhvr>
                                      <p:tavLst>
                                        <p:tav tm="0">
                                          <p:val>
                                            <p:strVal val="#ppt_x"/>
                                          </p:val>
                                        </p:tav>
                                        <p:tav tm="100000">
                                          <p:val>
                                            <p:strVal val="#ppt_x"/>
                                          </p:val>
                                        </p:tav>
                                      </p:tavLst>
                                    </p:anim>
                                    <p:anim calcmode="lin" valueType="num">
                                      <p:cBhvr additive="base">
                                        <p:cTn id="140" dur="500" fill="hold"/>
                                        <p:tgtEl>
                                          <p:spTgt spid="36"/>
                                        </p:tgtEl>
                                        <p:attrNameLst>
                                          <p:attrName>ppt_y</p:attrName>
                                        </p:attrNameLst>
                                      </p:cBhvr>
                                      <p:tavLst>
                                        <p:tav tm="0">
                                          <p:val>
                                            <p:strVal val="1+#ppt_h/2"/>
                                          </p:val>
                                        </p:tav>
                                        <p:tav tm="100000">
                                          <p:val>
                                            <p:strVal val="#ppt_y"/>
                                          </p:val>
                                        </p:tav>
                                      </p:tavLst>
                                    </p:anim>
                                  </p:childTnLst>
                                </p:cTn>
                              </p:par>
                            </p:childTnLst>
                          </p:cTn>
                        </p:par>
                        <p:par>
                          <p:cTn id="141" fill="hold">
                            <p:stCondLst>
                              <p:cond delay="2500"/>
                            </p:stCondLst>
                            <p:childTnLst>
                              <p:par>
                                <p:cTn id="142" presetID="2" presetClass="entr" presetSubtype="4" fill="hold" nodeType="afterEffect">
                                  <p:stCondLst>
                                    <p:cond delay="0"/>
                                  </p:stCondLst>
                                  <p:childTnLst>
                                    <p:set>
                                      <p:cBhvr>
                                        <p:cTn id="143" dur="1" fill="hold">
                                          <p:stCondLst>
                                            <p:cond delay="0"/>
                                          </p:stCondLst>
                                        </p:cTn>
                                        <p:tgtEl>
                                          <p:spTgt spid="38"/>
                                        </p:tgtEl>
                                        <p:attrNameLst>
                                          <p:attrName>style.visibility</p:attrName>
                                        </p:attrNameLst>
                                      </p:cBhvr>
                                      <p:to>
                                        <p:strVal val="visible"/>
                                      </p:to>
                                    </p:set>
                                    <p:anim calcmode="lin" valueType="num">
                                      <p:cBhvr additive="base">
                                        <p:cTn id="144" dur="500" fill="hold"/>
                                        <p:tgtEl>
                                          <p:spTgt spid="38"/>
                                        </p:tgtEl>
                                        <p:attrNameLst>
                                          <p:attrName>ppt_x</p:attrName>
                                        </p:attrNameLst>
                                      </p:cBhvr>
                                      <p:tavLst>
                                        <p:tav tm="0">
                                          <p:val>
                                            <p:strVal val="#ppt_x"/>
                                          </p:val>
                                        </p:tav>
                                        <p:tav tm="100000">
                                          <p:val>
                                            <p:strVal val="#ppt_x"/>
                                          </p:val>
                                        </p:tav>
                                      </p:tavLst>
                                    </p:anim>
                                    <p:anim calcmode="lin" valueType="num">
                                      <p:cBhvr additive="base">
                                        <p:cTn id="145" dur="500" fill="hold"/>
                                        <p:tgtEl>
                                          <p:spTgt spid="38"/>
                                        </p:tgtEl>
                                        <p:attrNameLst>
                                          <p:attrName>ppt_y</p:attrName>
                                        </p:attrNameLst>
                                      </p:cBhvr>
                                      <p:tavLst>
                                        <p:tav tm="0">
                                          <p:val>
                                            <p:strVal val="1+#ppt_h/2"/>
                                          </p:val>
                                        </p:tav>
                                        <p:tav tm="100000">
                                          <p:val>
                                            <p:strVal val="#ppt_y"/>
                                          </p:val>
                                        </p:tav>
                                      </p:tavLst>
                                    </p:anim>
                                  </p:childTnLst>
                                </p:cTn>
                              </p:par>
                            </p:childTnLst>
                          </p:cTn>
                        </p:par>
                        <p:par>
                          <p:cTn id="146" fill="hold">
                            <p:stCondLst>
                              <p:cond delay="3000"/>
                            </p:stCondLst>
                            <p:childTnLst>
                              <p:par>
                                <p:cTn id="147" presetID="2" presetClass="entr" presetSubtype="4" fill="hold" grpId="0" nodeType="afterEffect">
                                  <p:stCondLst>
                                    <p:cond delay="0"/>
                                  </p:stCondLst>
                                  <p:childTnLst>
                                    <p:set>
                                      <p:cBhvr>
                                        <p:cTn id="148" dur="1" fill="hold">
                                          <p:stCondLst>
                                            <p:cond delay="0"/>
                                          </p:stCondLst>
                                        </p:cTn>
                                        <p:tgtEl>
                                          <p:spTgt spid="32"/>
                                        </p:tgtEl>
                                        <p:attrNameLst>
                                          <p:attrName>style.visibility</p:attrName>
                                        </p:attrNameLst>
                                      </p:cBhvr>
                                      <p:to>
                                        <p:strVal val="visible"/>
                                      </p:to>
                                    </p:set>
                                    <p:anim calcmode="lin" valueType="num">
                                      <p:cBhvr additive="base">
                                        <p:cTn id="149" dur="500" fill="hold"/>
                                        <p:tgtEl>
                                          <p:spTgt spid="32"/>
                                        </p:tgtEl>
                                        <p:attrNameLst>
                                          <p:attrName>ppt_x</p:attrName>
                                        </p:attrNameLst>
                                      </p:cBhvr>
                                      <p:tavLst>
                                        <p:tav tm="0">
                                          <p:val>
                                            <p:strVal val="#ppt_x"/>
                                          </p:val>
                                        </p:tav>
                                        <p:tav tm="100000">
                                          <p:val>
                                            <p:strVal val="#ppt_x"/>
                                          </p:val>
                                        </p:tav>
                                      </p:tavLst>
                                    </p:anim>
                                    <p:anim calcmode="lin" valueType="num">
                                      <p:cBhvr additive="base">
                                        <p:cTn id="150" dur="500" fill="hold"/>
                                        <p:tgtEl>
                                          <p:spTgt spid="32"/>
                                        </p:tgtEl>
                                        <p:attrNameLst>
                                          <p:attrName>ppt_y</p:attrName>
                                        </p:attrNameLst>
                                      </p:cBhvr>
                                      <p:tavLst>
                                        <p:tav tm="0">
                                          <p:val>
                                            <p:strVal val="1+#ppt_h/2"/>
                                          </p:val>
                                        </p:tav>
                                        <p:tav tm="100000">
                                          <p:val>
                                            <p:strVal val="#ppt_y"/>
                                          </p:val>
                                        </p:tav>
                                      </p:tavLst>
                                    </p:anim>
                                  </p:childTnLst>
                                </p:cTn>
                              </p:par>
                            </p:childTnLst>
                          </p:cTn>
                        </p:par>
                        <p:par>
                          <p:cTn id="151" fill="hold">
                            <p:stCondLst>
                              <p:cond delay="3500"/>
                            </p:stCondLst>
                            <p:childTnLst>
                              <p:par>
                                <p:cTn id="152" presetID="2" presetClass="entr" presetSubtype="4" fill="hold" nodeType="afterEffect">
                                  <p:stCondLst>
                                    <p:cond delay="0"/>
                                  </p:stCondLst>
                                  <p:childTnLst>
                                    <p:set>
                                      <p:cBhvr>
                                        <p:cTn id="153" dur="1" fill="hold">
                                          <p:stCondLst>
                                            <p:cond delay="0"/>
                                          </p:stCondLst>
                                        </p:cTn>
                                        <p:tgtEl>
                                          <p:spTgt spid="33"/>
                                        </p:tgtEl>
                                        <p:attrNameLst>
                                          <p:attrName>style.visibility</p:attrName>
                                        </p:attrNameLst>
                                      </p:cBhvr>
                                      <p:to>
                                        <p:strVal val="visible"/>
                                      </p:to>
                                    </p:set>
                                    <p:anim calcmode="lin" valueType="num">
                                      <p:cBhvr additive="base">
                                        <p:cTn id="154" dur="500" fill="hold"/>
                                        <p:tgtEl>
                                          <p:spTgt spid="33"/>
                                        </p:tgtEl>
                                        <p:attrNameLst>
                                          <p:attrName>ppt_x</p:attrName>
                                        </p:attrNameLst>
                                      </p:cBhvr>
                                      <p:tavLst>
                                        <p:tav tm="0">
                                          <p:val>
                                            <p:strVal val="#ppt_x"/>
                                          </p:val>
                                        </p:tav>
                                        <p:tav tm="100000">
                                          <p:val>
                                            <p:strVal val="#ppt_x"/>
                                          </p:val>
                                        </p:tav>
                                      </p:tavLst>
                                    </p:anim>
                                    <p:anim calcmode="lin" valueType="num">
                                      <p:cBhvr additive="base">
                                        <p:cTn id="155" dur="500" fill="hold"/>
                                        <p:tgtEl>
                                          <p:spTgt spid="33"/>
                                        </p:tgtEl>
                                        <p:attrNameLst>
                                          <p:attrName>ppt_y</p:attrName>
                                        </p:attrNameLst>
                                      </p:cBhvr>
                                      <p:tavLst>
                                        <p:tav tm="0">
                                          <p:val>
                                            <p:strVal val="1+#ppt_h/2"/>
                                          </p:val>
                                        </p:tav>
                                        <p:tav tm="100000">
                                          <p:val>
                                            <p:strVal val="#ppt_y"/>
                                          </p:val>
                                        </p:tav>
                                      </p:tavLst>
                                    </p:anim>
                                  </p:childTnLst>
                                </p:cTn>
                              </p:par>
                            </p:childTnLst>
                          </p:cTn>
                        </p:par>
                        <p:par>
                          <p:cTn id="156" fill="hold">
                            <p:stCondLst>
                              <p:cond delay="4000"/>
                            </p:stCondLst>
                            <p:childTnLst>
                              <p:par>
                                <p:cTn id="157" presetID="2" presetClass="entr" presetSubtype="4" fill="hold" grpId="0" nodeType="afterEffect">
                                  <p:stCondLst>
                                    <p:cond delay="0"/>
                                  </p:stCondLst>
                                  <p:childTnLst>
                                    <p:set>
                                      <p:cBhvr>
                                        <p:cTn id="158" dur="1" fill="hold">
                                          <p:stCondLst>
                                            <p:cond delay="0"/>
                                          </p:stCondLst>
                                        </p:cTn>
                                        <p:tgtEl>
                                          <p:spTgt spid="42"/>
                                        </p:tgtEl>
                                        <p:attrNameLst>
                                          <p:attrName>style.visibility</p:attrName>
                                        </p:attrNameLst>
                                      </p:cBhvr>
                                      <p:to>
                                        <p:strVal val="visible"/>
                                      </p:to>
                                    </p:set>
                                    <p:anim calcmode="lin" valueType="num">
                                      <p:cBhvr additive="base">
                                        <p:cTn id="159" dur="500" fill="hold"/>
                                        <p:tgtEl>
                                          <p:spTgt spid="42"/>
                                        </p:tgtEl>
                                        <p:attrNameLst>
                                          <p:attrName>ppt_x</p:attrName>
                                        </p:attrNameLst>
                                      </p:cBhvr>
                                      <p:tavLst>
                                        <p:tav tm="0">
                                          <p:val>
                                            <p:strVal val="#ppt_x"/>
                                          </p:val>
                                        </p:tav>
                                        <p:tav tm="100000">
                                          <p:val>
                                            <p:strVal val="#ppt_x"/>
                                          </p:val>
                                        </p:tav>
                                      </p:tavLst>
                                    </p:anim>
                                    <p:anim calcmode="lin" valueType="num">
                                      <p:cBhvr additive="base">
                                        <p:cTn id="160" dur="500" fill="hold"/>
                                        <p:tgtEl>
                                          <p:spTgt spid="42"/>
                                        </p:tgtEl>
                                        <p:attrNameLst>
                                          <p:attrName>ppt_y</p:attrName>
                                        </p:attrNameLst>
                                      </p:cBhvr>
                                      <p:tavLst>
                                        <p:tav tm="0">
                                          <p:val>
                                            <p:strVal val="1+#ppt_h/2"/>
                                          </p:val>
                                        </p:tav>
                                        <p:tav tm="100000">
                                          <p:val>
                                            <p:strVal val="#ppt_y"/>
                                          </p:val>
                                        </p:tav>
                                      </p:tavLst>
                                    </p:anim>
                                  </p:childTnLst>
                                </p:cTn>
                              </p:par>
                            </p:childTnLst>
                          </p:cTn>
                        </p:par>
                        <p:par>
                          <p:cTn id="161" fill="hold">
                            <p:stCondLst>
                              <p:cond delay="4500"/>
                            </p:stCondLst>
                            <p:childTnLst>
                              <p:par>
                                <p:cTn id="162" presetID="2" presetClass="entr" presetSubtype="4" fill="hold" grpId="0" nodeType="afterEffect">
                                  <p:stCondLst>
                                    <p:cond delay="0"/>
                                  </p:stCondLst>
                                  <p:childTnLst>
                                    <p:set>
                                      <p:cBhvr>
                                        <p:cTn id="163" dur="1" fill="hold">
                                          <p:stCondLst>
                                            <p:cond delay="0"/>
                                          </p:stCondLst>
                                        </p:cTn>
                                        <p:tgtEl>
                                          <p:spTgt spid="30"/>
                                        </p:tgtEl>
                                        <p:attrNameLst>
                                          <p:attrName>style.visibility</p:attrName>
                                        </p:attrNameLst>
                                      </p:cBhvr>
                                      <p:to>
                                        <p:strVal val="visible"/>
                                      </p:to>
                                    </p:set>
                                    <p:anim calcmode="lin" valueType="num">
                                      <p:cBhvr additive="base">
                                        <p:cTn id="164" dur="500" fill="hold"/>
                                        <p:tgtEl>
                                          <p:spTgt spid="30"/>
                                        </p:tgtEl>
                                        <p:attrNameLst>
                                          <p:attrName>ppt_x</p:attrName>
                                        </p:attrNameLst>
                                      </p:cBhvr>
                                      <p:tavLst>
                                        <p:tav tm="0">
                                          <p:val>
                                            <p:strVal val="#ppt_x"/>
                                          </p:val>
                                        </p:tav>
                                        <p:tav tm="100000">
                                          <p:val>
                                            <p:strVal val="#ppt_x"/>
                                          </p:val>
                                        </p:tav>
                                      </p:tavLst>
                                    </p:anim>
                                    <p:anim calcmode="lin" valueType="num">
                                      <p:cBhvr additive="base">
                                        <p:cTn id="165" dur="500" fill="hold"/>
                                        <p:tgtEl>
                                          <p:spTgt spid="30"/>
                                        </p:tgtEl>
                                        <p:attrNameLst>
                                          <p:attrName>ppt_y</p:attrName>
                                        </p:attrNameLst>
                                      </p:cBhvr>
                                      <p:tavLst>
                                        <p:tav tm="0">
                                          <p:val>
                                            <p:strVal val="1+#ppt_h/2"/>
                                          </p:val>
                                        </p:tav>
                                        <p:tav tm="100000">
                                          <p:val>
                                            <p:strVal val="#ppt_y"/>
                                          </p:val>
                                        </p:tav>
                                      </p:tavLst>
                                    </p:anim>
                                  </p:childTnLst>
                                </p:cTn>
                              </p:par>
                            </p:childTnLst>
                          </p:cTn>
                        </p:par>
                        <p:par>
                          <p:cTn id="166" fill="hold">
                            <p:stCondLst>
                              <p:cond delay="5000"/>
                            </p:stCondLst>
                            <p:childTnLst>
                              <p:par>
                                <p:cTn id="167" presetID="2" presetClass="entr" presetSubtype="4" fill="hold" nodeType="afterEffect">
                                  <p:stCondLst>
                                    <p:cond delay="0"/>
                                  </p:stCondLst>
                                  <p:childTnLst>
                                    <p:set>
                                      <p:cBhvr>
                                        <p:cTn id="168" dur="1" fill="hold">
                                          <p:stCondLst>
                                            <p:cond delay="0"/>
                                          </p:stCondLst>
                                        </p:cTn>
                                        <p:tgtEl>
                                          <p:spTgt spid="27"/>
                                        </p:tgtEl>
                                        <p:attrNameLst>
                                          <p:attrName>style.visibility</p:attrName>
                                        </p:attrNameLst>
                                      </p:cBhvr>
                                      <p:to>
                                        <p:strVal val="visible"/>
                                      </p:to>
                                    </p:set>
                                    <p:anim calcmode="lin" valueType="num">
                                      <p:cBhvr additive="base">
                                        <p:cTn id="169" dur="500" fill="hold"/>
                                        <p:tgtEl>
                                          <p:spTgt spid="27"/>
                                        </p:tgtEl>
                                        <p:attrNameLst>
                                          <p:attrName>ppt_x</p:attrName>
                                        </p:attrNameLst>
                                      </p:cBhvr>
                                      <p:tavLst>
                                        <p:tav tm="0">
                                          <p:val>
                                            <p:strVal val="#ppt_x"/>
                                          </p:val>
                                        </p:tav>
                                        <p:tav tm="100000">
                                          <p:val>
                                            <p:strVal val="#ppt_x"/>
                                          </p:val>
                                        </p:tav>
                                      </p:tavLst>
                                    </p:anim>
                                    <p:anim calcmode="lin" valueType="num">
                                      <p:cBhvr additive="base">
                                        <p:cTn id="170" dur="500" fill="hold"/>
                                        <p:tgtEl>
                                          <p:spTgt spid="27"/>
                                        </p:tgtEl>
                                        <p:attrNameLst>
                                          <p:attrName>ppt_y</p:attrName>
                                        </p:attrNameLst>
                                      </p:cBhvr>
                                      <p:tavLst>
                                        <p:tav tm="0">
                                          <p:val>
                                            <p:strVal val="1+#ppt_h/2"/>
                                          </p:val>
                                        </p:tav>
                                        <p:tav tm="100000">
                                          <p:val>
                                            <p:strVal val="#ppt_y"/>
                                          </p:val>
                                        </p:tav>
                                      </p:tavLst>
                                    </p:anim>
                                  </p:childTnLst>
                                </p:cTn>
                              </p:par>
                            </p:childTnLst>
                          </p:cTn>
                        </p:par>
                        <p:par>
                          <p:cTn id="171" fill="hold">
                            <p:stCondLst>
                              <p:cond delay="5500"/>
                            </p:stCondLst>
                            <p:childTnLst>
                              <p:par>
                                <p:cTn id="172" presetID="2" presetClass="entr" presetSubtype="4" fill="hold" grpId="0" nodeType="afterEffect">
                                  <p:stCondLst>
                                    <p:cond delay="0"/>
                                  </p:stCondLst>
                                  <p:childTnLst>
                                    <p:set>
                                      <p:cBhvr>
                                        <p:cTn id="173" dur="1" fill="hold">
                                          <p:stCondLst>
                                            <p:cond delay="0"/>
                                          </p:stCondLst>
                                        </p:cTn>
                                        <p:tgtEl>
                                          <p:spTgt spid="43"/>
                                        </p:tgtEl>
                                        <p:attrNameLst>
                                          <p:attrName>style.visibility</p:attrName>
                                        </p:attrNameLst>
                                      </p:cBhvr>
                                      <p:to>
                                        <p:strVal val="visible"/>
                                      </p:to>
                                    </p:set>
                                    <p:anim calcmode="lin" valueType="num">
                                      <p:cBhvr additive="base">
                                        <p:cTn id="174" dur="500" fill="hold"/>
                                        <p:tgtEl>
                                          <p:spTgt spid="43"/>
                                        </p:tgtEl>
                                        <p:attrNameLst>
                                          <p:attrName>ppt_x</p:attrName>
                                        </p:attrNameLst>
                                      </p:cBhvr>
                                      <p:tavLst>
                                        <p:tav tm="0">
                                          <p:val>
                                            <p:strVal val="#ppt_x"/>
                                          </p:val>
                                        </p:tav>
                                        <p:tav tm="100000">
                                          <p:val>
                                            <p:strVal val="#ppt_x"/>
                                          </p:val>
                                        </p:tav>
                                      </p:tavLst>
                                    </p:anim>
                                    <p:anim calcmode="lin" valueType="num">
                                      <p:cBhvr additive="base">
                                        <p:cTn id="175" dur="500" fill="hold"/>
                                        <p:tgtEl>
                                          <p:spTgt spid="43"/>
                                        </p:tgtEl>
                                        <p:attrNameLst>
                                          <p:attrName>ppt_y</p:attrName>
                                        </p:attrNameLst>
                                      </p:cBhvr>
                                      <p:tavLst>
                                        <p:tav tm="0">
                                          <p:val>
                                            <p:strVal val="1+#ppt_h/2"/>
                                          </p:val>
                                        </p:tav>
                                        <p:tav tm="100000">
                                          <p:val>
                                            <p:strVal val="#ppt_y"/>
                                          </p:val>
                                        </p:tav>
                                      </p:tavLst>
                                    </p:anim>
                                  </p:childTnLst>
                                </p:cTn>
                              </p:par>
                            </p:childTnLst>
                          </p:cTn>
                        </p:par>
                        <p:par>
                          <p:cTn id="176" fill="hold">
                            <p:stCondLst>
                              <p:cond delay="6000"/>
                            </p:stCondLst>
                            <p:childTnLst>
                              <p:par>
                                <p:cTn id="177" presetID="2" presetClass="entr" presetSubtype="4" fill="hold" grpId="0" nodeType="afterEffect">
                                  <p:stCondLst>
                                    <p:cond delay="0"/>
                                  </p:stCondLst>
                                  <p:childTnLst>
                                    <p:set>
                                      <p:cBhvr>
                                        <p:cTn id="178" dur="1" fill="hold">
                                          <p:stCondLst>
                                            <p:cond delay="0"/>
                                          </p:stCondLst>
                                        </p:cTn>
                                        <p:tgtEl>
                                          <p:spTgt spid="31"/>
                                        </p:tgtEl>
                                        <p:attrNameLst>
                                          <p:attrName>style.visibility</p:attrName>
                                        </p:attrNameLst>
                                      </p:cBhvr>
                                      <p:to>
                                        <p:strVal val="visible"/>
                                      </p:to>
                                    </p:set>
                                    <p:anim calcmode="lin" valueType="num">
                                      <p:cBhvr additive="base">
                                        <p:cTn id="179" dur="500" fill="hold"/>
                                        <p:tgtEl>
                                          <p:spTgt spid="31"/>
                                        </p:tgtEl>
                                        <p:attrNameLst>
                                          <p:attrName>ppt_x</p:attrName>
                                        </p:attrNameLst>
                                      </p:cBhvr>
                                      <p:tavLst>
                                        <p:tav tm="0">
                                          <p:val>
                                            <p:strVal val="#ppt_x"/>
                                          </p:val>
                                        </p:tav>
                                        <p:tav tm="100000">
                                          <p:val>
                                            <p:strVal val="#ppt_x"/>
                                          </p:val>
                                        </p:tav>
                                      </p:tavLst>
                                    </p:anim>
                                    <p:anim calcmode="lin" valueType="num">
                                      <p:cBhvr additive="base">
                                        <p:cTn id="180"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81" fill="hold">
                      <p:stCondLst>
                        <p:cond delay="indefinite"/>
                      </p:stCondLst>
                      <p:childTnLst>
                        <p:par>
                          <p:cTn id="182" fill="hold">
                            <p:stCondLst>
                              <p:cond delay="0"/>
                            </p:stCondLst>
                            <p:childTnLst>
                              <p:par>
                                <p:cTn id="183" presetID="22" presetClass="entr" presetSubtype="4" fill="hold" grpId="0" nodeType="clickEffect">
                                  <p:stCondLst>
                                    <p:cond delay="0"/>
                                  </p:stCondLst>
                                  <p:childTnLst>
                                    <p:set>
                                      <p:cBhvr>
                                        <p:cTn id="184" dur="1" fill="hold">
                                          <p:stCondLst>
                                            <p:cond delay="0"/>
                                          </p:stCondLst>
                                        </p:cTn>
                                        <p:tgtEl>
                                          <p:spTgt spid="2"/>
                                        </p:tgtEl>
                                        <p:attrNameLst>
                                          <p:attrName>style.visibility</p:attrName>
                                        </p:attrNameLst>
                                      </p:cBhvr>
                                      <p:to>
                                        <p:strVal val="visible"/>
                                      </p:to>
                                    </p:set>
                                    <p:animEffect transition="in" filter="wipe(down)">
                                      <p:cBhvr>
                                        <p:cTn id="185" dur="500"/>
                                        <p:tgtEl>
                                          <p:spTgt spid="2"/>
                                        </p:tgtEl>
                                      </p:cBhvr>
                                    </p:animEffect>
                                  </p:childTnLst>
                                </p:cTn>
                              </p:par>
                              <p:par>
                                <p:cTn id="186" presetID="3" presetClass="exit" presetSubtype="10" fill="hold" grpId="1" nodeType="withEffect">
                                  <p:stCondLst>
                                    <p:cond delay="0"/>
                                  </p:stCondLst>
                                  <p:childTnLst>
                                    <p:animEffect transition="out" filter="blinds(horizontal)">
                                      <p:cBhvr>
                                        <p:cTn id="187" dur="500"/>
                                        <p:tgtEl>
                                          <p:spTgt spid="5"/>
                                        </p:tgtEl>
                                      </p:cBhvr>
                                    </p:animEffect>
                                    <p:set>
                                      <p:cBhvr>
                                        <p:cTn id="188" dur="1" fill="hold">
                                          <p:stCondLst>
                                            <p:cond delay="499"/>
                                          </p:stCondLst>
                                        </p:cTn>
                                        <p:tgtEl>
                                          <p:spTgt spid="5"/>
                                        </p:tgtEl>
                                        <p:attrNameLst>
                                          <p:attrName>style.visibility</p:attrName>
                                        </p:attrNameLst>
                                      </p:cBhvr>
                                      <p:to>
                                        <p:strVal val="hidden"/>
                                      </p:to>
                                    </p:set>
                                  </p:childTnLst>
                                </p:cTn>
                              </p:par>
                            </p:childTnLst>
                          </p:cTn>
                        </p:par>
                      </p:childTnLst>
                    </p:cTn>
                  </p:par>
                  <p:par>
                    <p:cTn id="189" fill="hold">
                      <p:stCondLst>
                        <p:cond delay="indefinite"/>
                      </p:stCondLst>
                      <p:childTnLst>
                        <p:par>
                          <p:cTn id="190" fill="hold">
                            <p:stCondLst>
                              <p:cond delay="0"/>
                            </p:stCondLst>
                            <p:childTnLst>
                              <p:par>
                                <p:cTn id="191" presetID="22" presetClass="entr" presetSubtype="4" fill="hold" grpId="0" nodeType="clickEffect">
                                  <p:stCondLst>
                                    <p:cond delay="0"/>
                                  </p:stCondLst>
                                  <p:childTnLst>
                                    <p:set>
                                      <p:cBhvr>
                                        <p:cTn id="192" dur="1" fill="hold">
                                          <p:stCondLst>
                                            <p:cond delay="0"/>
                                          </p:stCondLst>
                                        </p:cTn>
                                        <p:tgtEl>
                                          <p:spTgt spid="6"/>
                                        </p:tgtEl>
                                        <p:attrNameLst>
                                          <p:attrName>style.visibility</p:attrName>
                                        </p:attrNameLst>
                                      </p:cBhvr>
                                      <p:to>
                                        <p:strVal val="visible"/>
                                      </p:to>
                                    </p:set>
                                    <p:animEffect transition="in" filter="wipe(down)">
                                      <p:cBhvr>
                                        <p:cTn id="19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0" grpId="0"/>
      <p:bldP spid="28" grpId="0"/>
      <p:bldP spid="29" grpId="0"/>
      <p:bldP spid="30" grpId="0"/>
      <p:bldP spid="31" grpId="0"/>
      <p:bldP spid="32" grpId="0"/>
      <p:bldP spid="42" grpId="0" bldLvl="0" animBg="1"/>
      <p:bldP spid="43" grpId="0" bldLvl="0" animBg="1"/>
      <p:bldP spid="2" grpId="0"/>
      <p:bldP spid="5" grpId="0"/>
      <p:bldP spid="5" grpId="1"/>
      <p:bldP spid="6"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1524635" y="0"/>
            <a:ext cx="7637145" cy="829945"/>
          </a:xfrm>
          <a:prstGeom prst="rect">
            <a:avLst/>
          </a:prstGeom>
          <a:noFill/>
        </p:spPr>
        <p:txBody>
          <a:bodyPr wrap="square" rtlCol="0" anchor="t">
            <a:spAutoFit/>
          </a:bodyPr>
          <a:p>
            <a:pPr>
              <a:lnSpc>
                <a:spcPct val="120000"/>
              </a:lnSpc>
              <a:spcBef>
                <a:spcPct val="0"/>
              </a:spcBef>
              <a:spcAft>
                <a:spcPct val="0"/>
              </a:spcAft>
            </a:pPr>
            <a:r>
              <a:rPr lang="zh-CN" sz="4000" b="1" ker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rPr>
              <a:t>活动一：</a:t>
            </a:r>
            <a:r>
              <a:rPr lang="zh-CN" sz="4000" b="1" ker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rPr>
              <a:t>亲情我体验</a:t>
            </a:r>
            <a:endParaRPr lang="zh-CN" sz="4000" b="1" ker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endParaRPr>
          </a:p>
        </p:txBody>
      </p:sp>
      <p:pic>
        <p:nvPicPr>
          <p:cNvPr id="31" name="图片 30"/>
          <p:cNvPicPr>
            <a:picLocks noChangeAspect="1"/>
          </p:cNvPicPr>
          <p:nvPr>
            <p:custDataLst>
              <p:tags r:id="rId2"/>
            </p:custDataLst>
          </p:nvPr>
        </p:nvPicPr>
        <p:blipFill>
          <a:blip r:embed="rId3"/>
          <a:srcRect l="9377" r="13724"/>
          <a:stretch>
            <a:fillRect/>
          </a:stretch>
        </p:blipFill>
        <p:spPr>
          <a:xfrm>
            <a:off x="9323705" y="1854835"/>
            <a:ext cx="2736850" cy="2508250"/>
          </a:xfrm>
          <a:prstGeom prst="rect">
            <a:avLst/>
          </a:prstGeom>
          <a:noFill/>
          <a:ln w="9525" cap="flat" cmpd="sng">
            <a:solidFill>
              <a:srgbClr val="548235"/>
            </a:solidFill>
            <a:prstDash val="solid"/>
            <a:miter/>
            <a:headEnd type="none" w="med" len="med"/>
            <a:tailEnd type="none" w="med" len="med"/>
          </a:ln>
        </p:spPr>
      </p:pic>
      <p:pic>
        <p:nvPicPr>
          <p:cNvPr id="32" name="图片 3"/>
          <p:cNvPicPr>
            <a:picLocks noChangeAspect="1"/>
          </p:cNvPicPr>
          <p:nvPr>
            <p:custDataLst>
              <p:tags r:id="rId4"/>
            </p:custDataLst>
          </p:nvPr>
        </p:nvPicPr>
        <p:blipFill>
          <a:blip r:embed="rId5"/>
          <a:stretch>
            <a:fillRect/>
          </a:stretch>
        </p:blipFill>
        <p:spPr>
          <a:xfrm>
            <a:off x="3342323" y="1733550"/>
            <a:ext cx="2654300" cy="2506663"/>
          </a:xfrm>
          <a:prstGeom prst="rect">
            <a:avLst/>
          </a:prstGeom>
          <a:noFill/>
          <a:ln w="9525" cap="flat" cmpd="sng">
            <a:solidFill>
              <a:srgbClr val="2E75B6"/>
            </a:solidFill>
            <a:prstDash val="solid"/>
            <a:miter/>
            <a:headEnd type="none" w="med" len="med"/>
            <a:tailEnd type="none" w="med" len="med"/>
          </a:ln>
        </p:spPr>
      </p:pic>
      <p:sp>
        <p:nvSpPr>
          <p:cNvPr id="34" name="文本框 33"/>
          <p:cNvSpPr txBox="1"/>
          <p:nvPr>
            <p:custDataLst>
              <p:tags r:id="rId6"/>
            </p:custDataLst>
          </p:nvPr>
        </p:nvSpPr>
        <p:spPr>
          <a:xfrm>
            <a:off x="608965" y="4522470"/>
            <a:ext cx="1401763" cy="460375"/>
          </a:xfrm>
          <a:prstGeom prst="rect">
            <a:avLst/>
          </a:prstGeom>
          <a:solidFill>
            <a:srgbClr val="ED7D31">
              <a:lumMod val="20000"/>
              <a:lumOff val="80000"/>
            </a:srgbClr>
          </a:solidFill>
        </p:spPr>
        <p:txBody>
          <a:bodyPr wrap="none">
            <a:spAutoFit/>
          </a:bodyPr>
          <a:p>
            <a:pPr marR="0" defTabSz="914400" eaLnBrk="1" fontAlgn="auto" hangingPunct="1">
              <a:spcBef>
                <a:spcPts val="0"/>
              </a:spcBef>
              <a:spcAft>
                <a:spcPts val="0"/>
              </a:spcAft>
              <a:buClrTx/>
              <a:buSzTx/>
              <a:buFontTx/>
              <a:buNone/>
              <a:defRPr/>
            </a:pPr>
            <a:r>
              <a:rPr kumimoji="0" lang="zh-CN" altLang="en-US" sz="2400" b="1" kern="0" cap="none" spc="0" normalizeH="0" baseline="0" noProof="0">
                <a:solidFill>
                  <a:srgbClr val="70AD47">
                    <a:lumMod val="75000"/>
                  </a:srgbClr>
                </a:solidFill>
                <a:latin typeface="微软雅黑" panose="020B0503020204020204" pitchFamily="34" charset="-122"/>
                <a:ea typeface="微软雅黑" panose="020B0503020204020204" pitchFamily="34" charset="-122"/>
                <a:cs typeface="+mn-cs"/>
                <a:sym typeface="+mn-ea"/>
              </a:rPr>
              <a:t>磕磕绊绊</a:t>
            </a:r>
            <a:endParaRPr kumimoji="0" lang="zh-CN" altLang="en-US" sz="2400" b="1" kern="0" cap="none" spc="0" normalizeH="0" baseline="0" noProof="0">
              <a:solidFill>
                <a:srgbClr val="70AD47">
                  <a:lumMod val="75000"/>
                </a:srgbClr>
              </a:solidFill>
              <a:latin typeface="微软雅黑" panose="020B0503020204020204" pitchFamily="34" charset="-122"/>
              <a:ea typeface="微软雅黑" panose="020B0503020204020204" pitchFamily="34" charset="-122"/>
              <a:cs typeface="+mn-cs"/>
              <a:sym typeface="+mn-ea"/>
            </a:endParaRPr>
          </a:p>
        </p:txBody>
      </p:sp>
      <p:pic>
        <p:nvPicPr>
          <p:cNvPr id="35" name="图片 34"/>
          <p:cNvPicPr>
            <a:picLocks noChangeAspect="1"/>
          </p:cNvPicPr>
          <p:nvPr>
            <p:custDataLst>
              <p:tags r:id="rId7"/>
            </p:custDataLst>
          </p:nvPr>
        </p:nvPicPr>
        <p:blipFill>
          <a:blip r:embed="rId8"/>
          <a:stretch>
            <a:fillRect/>
          </a:stretch>
        </p:blipFill>
        <p:spPr>
          <a:xfrm>
            <a:off x="6274118" y="1755775"/>
            <a:ext cx="2771775" cy="2508250"/>
          </a:xfrm>
          <a:prstGeom prst="rect">
            <a:avLst/>
          </a:prstGeom>
          <a:noFill/>
          <a:ln w="9525">
            <a:noFill/>
          </a:ln>
        </p:spPr>
      </p:pic>
      <p:sp>
        <p:nvSpPr>
          <p:cNvPr id="37" name="文本框 36"/>
          <p:cNvSpPr txBox="1"/>
          <p:nvPr>
            <p:custDataLst>
              <p:tags r:id="rId9"/>
            </p:custDataLst>
          </p:nvPr>
        </p:nvSpPr>
        <p:spPr>
          <a:xfrm>
            <a:off x="3878263" y="4522470"/>
            <a:ext cx="1401763" cy="460375"/>
          </a:xfrm>
          <a:prstGeom prst="rect">
            <a:avLst/>
          </a:prstGeom>
          <a:solidFill>
            <a:srgbClr val="ED7D31">
              <a:lumMod val="20000"/>
              <a:lumOff val="80000"/>
            </a:srgbClr>
          </a:solidFill>
        </p:spPr>
        <p:txBody>
          <a:bodyPr wrap="none">
            <a:spAutoFit/>
          </a:bodyPr>
          <a:p>
            <a:pPr marR="0" defTabSz="914400" eaLnBrk="1" fontAlgn="auto" hangingPunct="1">
              <a:spcBef>
                <a:spcPts val="0"/>
              </a:spcBef>
              <a:spcAft>
                <a:spcPts val="0"/>
              </a:spcAft>
              <a:buClrTx/>
              <a:buSzTx/>
              <a:buFontTx/>
              <a:buNone/>
              <a:defRPr/>
            </a:pPr>
            <a:r>
              <a:rPr kumimoji="0" lang="zh-CN" altLang="en-US" sz="2400" b="1" kern="0" cap="none" spc="0" normalizeH="0" baseline="0" noProof="0" dirty="0">
                <a:solidFill>
                  <a:srgbClr val="70AD47">
                    <a:lumMod val="75000"/>
                  </a:srgbClr>
                </a:solidFill>
                <a:latin typeface="微软雅黑" panose="020B0503020204020204" pitchFamily="34" charset="-122"/>
                <a:ea typeface="微软雅黑" panose="020B0503020204020204" pitchFamily="34" charset="-122"/>
                <a:cs typeface="+mn-cs"/>
                <a:sym typeface="+mn-ea"/>
              </a:rPr>
              <a:t>温馨和睦</a:t>
            </a:r>
            <a:endParaRPr kumimoji="0" lang="zh-CN" altLang="en-US" sz="2400" b="1" kern="0" cap="none" spc="0" normalizeH="0" baseline="0" noProof="0" dirty="0">
              <a:solidFill>
                <a:srgbClr val="70AD47">
                  <a:lumMod val="75000"/>
                </a:srgbClr>
              </a:solidFill>
              <a:latin typeface="微软雅黑" panose="020B0503020204020204" pitchFamily="34" charset="-122"/>
              <a:ea typeface="微软雅黑" panose="020B0503020204020204" pitchFamily="34" charset="-122"/>
              <a:cs typeface="+mn-cs"/>
              <a:sym typeface="+mn-ea"/>
            </a:endParaRPr>
          </a:p>
        </p:txBody>
      </p:sp>
      <p:sp>
        <p:nvSpPr>
          <p:cNvPr id="38" name="文本框 37"/>
          <p:cNvSpPr txBox="1"/>
          <p:nvPr>
            <p:custDataLst>
              <p:tags r:id="rId10"/>
            </p:custDataLst>
          </p:nvPr>
        </p:nvSpPr>
        <p:spPr>
          <a:xfrm>
            <a:off x="6772910" y="4521200"/>
            <a:ext cx="1401763" cy="460375"/>
          </a:xfrm>
          <a:prstGeom prst="rect">
            <a:avLst/>
          </a:prstGeom>
          <a:solidFill>
            <a:srgbClr val="ED7D31">
              <a:lumMod val="20000"/>
              <a:lumOff val="80000"/>
            </a:srgbClr>
          </a:solidFill>
        </p:spPr>
        <p:txBody>
          <a:bodyPr wrap="none">
            <a:spAutoFit/>
          </a:bodyPr>
          <a:p>
            <a:pPr marR="0" defTabSz="914400" eaLnBrk="1" fontAlgn="auto" hangingPunct="1">
              <a:spcBef>
                <a:spcPts val="0"/>
              </a:spcBef>
              <a:spcAft>
                <a:spcPts val="0"/>
              </a:spcAft>
              <a:buClrTx/>
              <a:buSzTx/>
              <a:buFontTx/>
              <a:buNone/>
              <a:defRPr/>
            </a:pPr>
            <a:r>
              <a:rPr kumimoji="0" lang="zh-CN" altLang="en-US" sz="2400" b="1" kern="0" cap="none" spc="0" normalizeH="0" baseline="0" noProof="0">
                <a:solidFill>
                  <a:srgbClr val="70AD47">
                    <a:lumMod val="75000"/>
                  </a:srgbClr>
                </a:solidFill>
                <a:latin typeface="微软雅黑" panose="020B0503020204020204" pitchFamily="34" charset="-122"/>
                <a:ea typeface="微软雅黑" panose="020B0503020204020204" pitchFamily="34" charset="-122"/>
                <a:cs typeface="+mn-cs"/>
                <a:sym typeface="+mn-ea"/>
              </a:rPr>
              <a:t>内敛深沉</a:t>
            </a:r>
            <a:endParaRPr kumimoji="0" lang="zh-CN" altLang="en-US" sz="2400" b="1" kern="0" cap="none" spc="0" normalizeH="0" baseline="0" noProof="0">
              <a:solidFill>
                <a:srgbClr val="70AD47">
                  <a:lumMod val="75000"/>
                </a:srgbClr>
              </a:solidFill>
              <a:latin typeface="微软雅黑" panose="020B0503020204020204" pitchFamily="34" charset="-122"/>
              <a:ea typeface="微软雅黑" panose="020B0503020204020204" pitchFamily="34" charset="-122"/>
              <a:cs typeface="+mn-cs"/>
              <a:sym typeface="+mn-ea"/>
            </a:endParaRPr>
          </a:p>
        </p:txBody>
      </p:sp>
      <p:sp>
        <p:nvSpPr>
          <p:cNvPr id="39" name="文本框 38"/>
          <p:cNvSpPr txBox="1"/>
          <p:nvPr>
            <p:custDataLst>
              <p:tags r:id="rId11"/>
            </p:custDataLst>
          </p:nvPr>
        </p:nvSpPr>
        <p:spPr>
          <a:xfrm>
            <a:off x="9990773" y="4623435"/>
            <a:ext cx="1401763" cy="460375"/>
          </a:xfrm>
          <a:prstGeom prst="rect">
            <a:avLst/>
          </a:prstGeom>
          <a:solidFill>
            <a:srgbClr val="ED7D31">
              <a:lumMod val="20000"/>
              <a:lumOff val="80000"/>
            </a:srgbClr>
          </a:solidFill>
        </p:spPr>
        <p:txBody>
          <a:bodyPr wrap="none">
            <a:spAutoFit/>
          </a:bodyPr>
          <a:p>
            <a:pPr marR="0" defTabSz="914400" eaLnBrk="1" fontAlgn="auto" hangingPunct="1">
              <a:spcBef>
                <a:spcPts val="0"/>
              </a:spcBef>
              <a:spcAft>
                <a:spcPts val="0"/>
              </a:spcAft>
              <a:buClrTx/>
              <a:buSzTx/>
              <a:buFontTx/>
              <a:buNone/>
              <a:defRPr/>
            </a:pPr>
            <a:r>
              <a:rPr kumimoji="0" lang="zh-CN" altLang="en-US" sz="2400" b="1" kern="0" cap="none" spc="0" normalizeH="0" baseline="0" noProof="0">
                <a:solidFill>
                  <a:srgbClr val="70AD47">
                    <a:lumMod val="75000"/>
                  </a:srgbClr>
                </a:solidFill>
                <a:latin typeface="微软雅黑" panose="020B0503020204020204" pitchFamily="34" charset="-122"/>
                <a:ea typeface="微软雅黑" panose="020B0503020204020204" pitchFamily="34" charset="-122"/>
                <a:cs typeface="+mn-cs"/>
                <a:sym typeface="+mn-ea"/>
              </a:rPr>
              <a:t>自然随和</a:t>
            </a:r>
            <a:endParaRPr kumimoji="0" lang="zh-CN" altLang="en-US" sz="2400" b="1" kern="0" cap="none" spc="0" normalizeH="0" baseline="0" noProof="0">
              <a:solidFill>
                <a:srgbClr val="70AD47">
                  <a:lumMod val="75000"/>
                </a:srgbClr>
              </a:solidFill>
              <a:latin typeface="微软雅黑" panose="020B0503020204020204" pitchFamily="34" charset="-122"/>
              <a:ea typeface="微软雅黑" panose="020B0503020204020204" pitchFamily="34" charset="-122"/>
              <a:cs typeface="+mn-cs"/>
              <a:sym typeface="+mn-ea"/>
            </a:endParaRPr>
          </a:p>
        </p:txBody>
      </p:sp>
      <p:sp>
        <p:nvSpPr>
          <p:cNvPr id="4" name="文本框 3"/>
          <p:cNvSpPr txBox="1"/>
          <p:nvPr/>
        </p:nvSpPr>
        <p:spPr>
          <a:xfrm>
            <a:off x="302895" y="5344160"/>
            <a:ext cx="11757660" cy="521970"/>
          </a:xfrm>
          <a:prstGeom prst="rect">
            <a:avLst/>
          </a:prstGeom>
          <a:noFill/>
        </p:spPr>
        <p:txBody>
          <a:bodyPr wrap="square" rtlCol="0" anchor="t">
            <a:spAutoFit/>
          </a:bodyPr>
          <a:p>
            <a:r>
              <a:rPr lang="zh-CN" altLang="en-US" sz="2800" b="1">
                <a:latin typeface="微软雅黑" panose="020B0503020204020204" pitchFamily="34" charset="-122"/>
                <a:ea typeface="微软雅黑" panose="020B0503020204020204" pitchFamily="34" charset="-122"/>
                <a:sym typeface="+mn-ea"/>
              </a:rPr>
              <a:t>每个家庭的</a:t>
            </a:r>
            <a:r>
              <a:rPr lang="en-US" altLang="zh-CN" sz="2800" b="1">
                <a:solidFill>
                  <a:srgbClr val="FF0000"/>
                </a:solidFill>
                <a:latin typeface="微软雅黑" panose="020B0503020204020204" pitchFamily="34" charset="-122"/>
                <a:ea typeface="微软雅黑" panose="020B0503020204020204" pitchFamily="34" charset="-122"/>
                <a:sym typeface="+mn-ea"/>
              </a:rPr>
              <a:t>亲情表现不同</a:t>
            </a:r>
            <a:r>
              <a:rPr lang="zh-CN" altLang="en-US" sz="2800" b="1">
                <a:solidFill>
                  <a:srgbClr val="FF0000"/>
                </a:solidFill>
                <a:latin typeface="微软雅黑" panose="020B0503020204020204" pitchFamily="34" charset="-122"/>
                <a:ea typeface="微软雅黑" panose="020B0503020204020204" pitchFamily="34" charset="-122"/>
                <a:sym typeface="+mn-ea"/>
              </a:rPr>
              <a:t>，</a:t>
            </a:r>
            <a:r>
              <a:rPr lang="zh-CN" altLang="en-US" sz="2800" b="1">
                <a:solidFill>
                  <a:schemeClr val="tx1"/>
                </a:solidFill>
                <a:latin typeface="微软雅黑" panose="020B0503020204020204" pitchFamily="34" charset="-122"/>
                <a:ea typeface="微软雅黑" panose="020B0503020204020204" pitchFamily="34" charset="-122"/>
                <a:sym typeface="+mn-ea"/>
              </a:rPr>
              <a:t>我们不能因为它的平常忽略或否认亲情的存在。</a:t>
            </a:r>
            <a:endParaRPr lang="zh-CN" altLang="en-US" sz="2800" b="1">
              <a:solidFill>
                <a:schemeClr val="tx1"/>
              </a:solidFill>
              <a:latin typeface="微软雅黑" panose="020B0503020204020204" pitchFamily="34" charset="-122"/>
              <a:ea typeface="微软雅黑" panose="020B0503020204020204" pitchFamily="34" charset="-122"/>
              <a:sym typeface="+mn-ea"/>
            </a:endParaRPr>
          </a:p>
        </p:txBody>
      </p:sp>
      <p:pic>
        <p:nvPicPr>
          <p:cNvPr id="10" name="图片 8"/>
          <p:cNvPicPr>
            <a:picLocks noChangeAspect="1"/>
          </p:cNvPicPr>
          <p:nvPr>
            <p:custDataLst>
              <p:tags r:id="rId12"/>
            </p:custDataLst>
          </p:nvPr>
        </p:nvPicPr>
        <p:blipFill>
          <a:blip r:embed="rId13"/>
          <a:stretch>
            <a:fillRect/>
          </a:stretch>
        </p:blipFill>
        <p:spPr>
          <a:xfrm>
            <a:off x="159385" y="1755775"/>
            <a:ext cx="2783205" cy="24130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1000" fill="hold"/>
                                        <p:tgtEl>
                                          <p:spTgt spid="31"/>
                                        </p:tgtEl>
                                        <p:attrNameLst>
                                          <p:attrName>ppt_w</p:attrName>
                                        </p:attrNameLst>
                                      </p:cBhvr>
                                      <p:tavLst>
                                        <p:tav tm="0">
                                          <p:val>
                                            <p:fltVal val="0.000000"/>
                                          </p:val>
                                        </p:tav>
                                        <p:tav tm="100000">
                                          <p:val>
                                            <p:strVal val="#ppt_w"/>
                                          </p:val>
                                        </p:tav>
                                      </p:tavLst>
                                    </p:anim>
                                    <p:anim calcmode="lin" valueType="num">
                                      <p:cBhvr>
                                        <p:cTn id="8" dur="1000" fill="hold"/>
                                        <p:tgtEl>
                                          <p:spTgt spid="31"/>
                                        </p:tgtEl>
                                        <p:attrNameLst>
                                          <p:attrName>ppt_h</p:attrName>
                                        </p:attrNameLst>
                                      </p:cBhvr>
                                      <p:tavLst>
                                        <p:tav tm="0">
                                          <p:val>
                                            <p:fltVal val="0.000000"/>
                                          </p:val>
                                        </p:tav>
                                        <p:tav tm="100000">
                                          <p:val>
                                            <p:strVal val="#ppt_h"/>
                                          </p:val>
                                        </p:tav>
                                      </p:tavLst>
                                    </p:anim>
                                    <p:anim calcmode="lin" valueType="num">
                                      <p:cBhvr>
                                        <p:cTn id="9" dur="1000" fill="hold"/>
                                        <p:tgtEl>
                                          <p:spTgt spid="31"/>
                                        </p:tgtEl>
                                        <p:attrNameLst>
                                          <p:attrName>style.rotation</p:attrName>
                                        </p:attrNameLst>
                                      </p:cBhvr>
                                      <p:tavLst>
                                        <p:tav tm="0">
                                          <p:val>
                                            <p:fltVal val="90.000000"/>
                                          </p:val>
                                        </p:tav>
                                        <p:tav tm="100000">
                                          <p:val>
                                            <p:fltVal val="0.000000"/>
                                          </p:val>
                                        </p:tav>
                                      </p:tavLst>
                                    </p:anim>
                                    <p:animEffect transition="in" filter="fade">
                                      <p:cBhvr>
                                        <p:cTn id="10" dur="1000"/>
                                        <p:tgtEl>
                                          <p:spTgt spid="31"/>
                                        </p:tgtEl>
                                      </p:cBhvr>
                                    </p:animEffec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31" presetClass="entr" presetSubtype="0"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p:cTn id="15" dur="1000" fill="hold"/>
                                        <p:tgtEl>
                                          <p:spTgt spid="32"/>
                                        </p:tgtEl>
                                        <p:attrNameLst>
                                          <p:attrName>ppt_w</p:attrName>
                                        </p:attrNameLst>
                                      </p:cBhvr>
                                      <p:tavLst>
                                        <p:tav tm="0">
                                          <p:val>
                                            <p:fltVal val="0.000000"/>
                                          </p:val>
                                        </p:tav>
                                        <p:tav tm="100000">
                                          <p:val>
                                            <p:strVal val="#ppt_w"/>
                                          </p:val>
                                        </p:tav>
                                      </p:tavLst>
                                    </p:anim>
                                    <p:anim calcmode="lin" valueType="num">
                                      <p:cBhvr>
                                        <p:cTn id="16" dur="1000" fill="hold"/>
                                        <p:tgtEl>
                                          <p:spTgt spid="32"/>
                                        </p:tgtEl>
                                        <p:attrNameLst>
                                          <p:attrName>ppt_h</p:attrName>
                                        </p:attrNameLst>
                                      </p:cBhvr>
                                      <p:tavLst>
                                        <p:tav tm="0">
                                          <p:val>
                                            <p:fltVal val="0.000000"/>
                                          </p:val>
                                        </p:tav>
                                        <p:tav tm="100000">
                                          <p:val>
                                            <p:strVal val="#ppt_h"/>
                                          </p:val>
                                        </p:tav>
                                      </p:tavLst>
                                    </p:anim>
                                    <p:anim calcmode="lin" valueType="num">
                                      <p:cBhvr>
                                        <p:cTn id="17" dur="1000" fill="hold"/>
                                        <p:tgtEl>
                                          <p:spTgt spid="32"/>
                                        </p:tgtEl>
                                        <p:attrNameLst>
                                          <p:attrName>style.rotation</p:attrName>
                                        </p:attrNameLst>
                                      </p:cBhvr>
                                      <p:tavLst>
                                        <p:tav tm="0">
                                          <p:val>
                                            <p:fltVal val="90.000000"/>
                                          </p:val>
                                        </p:tav>
                                        <p:tav tm="100000">
                                          <p:val>
                                            <p:fltVal val="0.000000"/>
                                          </p:val>
                                        </p:tav>
                                      </p:tavLst>
                                    </p:anim>
                                    <p:animEffect transition="in" filter="fade">
                                      <p:cBhvr>
                                        <p:cTn id="18" dur="1000"/>
                                        <p:tgtEl>
                                          <p:spTgt spid="32"/>
                                        </p:tgtEl>
                                      </p:cBhvr>
                                    </p:animEffect>
                                  </p:childTnLst>
                                </p:cTn>
                              </p:par>
                              <p:par>
                                <p:cTn id="19" presetID="31" presetClass="entr" presetSubtype="0" fill="hold" nodeType="with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p:cTn id="21" dur="1000" fill="hold"/>
                                        <p:tgtEl>
                                          <p:spTgt spid="35"/>
                                        </p:tgtEl>
                                        <p:attrNameLst>
                                          <p:attrName>ppt_w</p:attrName>
                                        </p:attrNameLst>
                                      </p:cBhvr>
                                      <p:tavLst>
                                        <p:tav tm="0">
                                          <p:val>
                                            <p:fltVal val="0.000000"/>
                                          </p:val>
                                        </p:tav>
                                        <p:tav tm="100000">
                                          <p:val>
                                            <p:strVal val="#ppt_w"/>
                                          </p:val>
                                        </p:tav>
                                      </p:tavLst>
                                    </p:anim>
                                    <p:anim calcmode="lin" valueType="num">
                                      <p:cBhvr>
                                        <p:cTn id="22" dur="1000" fill="hold"/>
                                        <p:tgtEl>
                                          <p:spTgt spid="35"/>
                                        </p:tgtEl>
                                        <p:attrNameLst>
                                          <p:attrName>ppt_h</p:attrName>
                                        </p:attrNameLst>
                                      </p:cBhvr>
                                      <p:tavLst>
                                        <p:tav tm="0">
                                          <p:val>
                                            <p:fltVal val="0.000000"/>
                                          </p:val>
                                        </p:tav>
                                        <p:tav tm="100000">
                                          <p:val>
                                            <p:strVal val="#ppt_h"/>
                                          </p:val>
                                        </p:tav>
                                      </p:tavLst>
                                    </p:anim>
                                    <p:anim calcmode="lin" valueType="num">
                                      <p:cBhvr>
                                        <p:cTn id="23" dur="1000" fill="hold"/>
                                        <p:tgtEl>
                                          <p:spTgt spid="35"/>
                                        </p:tgtEl>
                                        <p:attrNameLst>
                                          <p:attrName>style.rotation</p:attrName>
                                        </p:attrNameLst>
                                      </p:cBhvr>
                                      <p:tavLst>
                                        <p:tav tm="0">
                                          <p:val>
                                            <p:fltVal val="90.000000"/>
                                          </p:val>
                                        </p:tav>
                                        <p:tav tm="100000">
                                          <p:val>
                                            <p:fltVal val="0.000000"/>
                                          </p:val>
                                        </p:tav>
                                      </p:tavLst>
                                    </p:anim>
                                    <p:animEffect transition="in" filter="fade">
                                      <p:cBhvr>
                                        <p:cTn id="24" dur="1000"/>
                                        <p:tgtEl>
                                          <p:spTgt spid="35"/>
                                        </p:tgtEl>
                                      </p:cBhvr>
                                    </p:animEffect>
                                  </p:childTnLst>
                                </p:cTn>
                              </p:par>
                              <p:par>
                                <p:cTn id="25" presetID="6" presetClass="entr" presetSubtype="16"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circle(in)">
                                      <p:cBhvr>
                                        <p:cTn id="27" dur="2000"/>
                                        <p:tgtEl>
                                          <p:spTgt spid="34"/>
                                        </p:tgtEl>
                                      </p:cBhvr>
                                    </p:animEffect>
                                  </p:childTnLst>
                                </p:cTn>
                              </p:par>
                              <p:par>
                                <p:cTn id="28" presetID="2" presetClass="entr" presetSubtype="4" fill="hold" grpId="0" nodeType="withEffect">
                                  <p:stCondLst>
                                    <p:cond delay="0"/>
                                  </p:stCondLst>
                                  <p:childTnLst>
                                    <p:set>
                                      <p:cBhvr>
                                        <p:cTn id="29" dur="1" fill="hold">
                                          <p:stCondLst>
                                            <p:cond delay="0"/>
                                          </p:stCondLst>
                                        </p:cTn>
                                        <p:tgtEl>
                                          <p:spTgt spid="37"/>
                                        </p:tgtEl>
                                        <p:attrNameLst>
                                          <p:attrName>style.visibility</p:attrName>
                                        </p:attrNameLst>
                                      </p:cBhvr>
                                      <p:to>
                                        <p:strVal val="visible"/>
                                      </p:to>
                                    </p:set>
                                    <p:anim calcmode="lin" valueType="num">
                                      <p:cBhvr additive="base">
                                        <p:cTn id="30" dur="500" fill="hold"/>
                                        <p:tgtEl>
                                          <p:spTgt spid="37"/>
                                        </p:tgtEl>
                                        <p:attrNameLst>
                                          <p:attrName>ppt_x</p:attrName>
                                        </p:attrNameLst>
                                      </p:cBhvr>
                                      <p:tavLst>
                                        <p:tav tm="0">
                                          <p:val>
                                            <p:strVal val="#ppt_x"/>
                                          </p:val>
                                        </p:tav>
                                        <p:tav tm="100000">
                                          <p:val>
                                            <p:strVal val="#ppt_x"/>
                                          </p:val>
                                        </p:tav>
                                      </p:tavLst>
                                    </p:anim>
                                    <p:anim calcmode="lin" valueType="num">
                                      <p:cBhvr additive="base">
                                        <p:cTn id="31" dur="500" fill="hold"/>
                                        <p:tgtEl>
                                          <p:spTgt spid="37"/>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38"/>
                                        </p:tgtEl>
                                        <p:attrNameLst>
                                          <p:attrName>style.visibility</p:attrName>
                                        </p:attrNameLst>
                                      </p:cBhvr>
                                      <p:to>
                                        <p:strVal val="visible"/>
                                      </p:to>
                                    </p:set>
                                    <p:anim calcmode="lin" valueType="num">
                                      <p:cBhvr additive="base">
                                        <p:cTn id="34" dur="500" fill="hold"/>
                                        <p:tgtEl>
                                          <p:spTgt spid="38"/>
                                        </p:tgtEl>
                                        <p:attrNameLst>
                                          <p:attrName>ppt_x</p:attrName>
                                        </p:attrNameLst>
                                      </p:cBhvr>
                                      <p:tavLst>
                                        <p:tav tm="0">
                                          <p:val>
                                            <p:strVal val="#ppt_x"/>
                                          </p:val>
                                        </p:tav>
                                        <p:tav tm="100000">
                                          <p:val>
                                            <p:strVal val="#ppt_x"/>
                                          </p:val>
                                        </p:tav>
                                      </p:tavLst>
                                    </p:anim>
                                    <p:anim calcmode="lin" valueType="num">
                                      <p:cBhvr additive="base">
                                        <p:cTn id="35" dur="500" fill="hold"/>
                                        <p:tgtEl>
                                          <p:spTgt spid="3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39"/>
                                        </p:tgtEl>
                                        <p:attrNameLst>
                                          <p:attrName>style.visibility</p:attrName>
                                        </p:attrNameLst>
                                      </p:cBhvr>
                                      <p:to>
                                        <p:strVal val="visible"/>
                                      </p:to>
                                    </p:set>
                                    <p:anim calcmode="lin" valueType="num">
                                      <p:cBhvr additive="base">
                                        <p:cTn id="38" dur="500" fill="hold"/>
                                        <p:tgtEl>
                                          <p:spTgt spid="39"/>
                                        </p:tgtEl>
                                        <p:attrNameLst>
                                          <p:attrName>ppt_x</p:attrName>
                                        </p:attrNameLst>
                                      </p:cBhvr>
                                      <p:tavLst>
                                        <p:tav tm="0">
                                          <p:val>
                                            <p:strVal val="#ppt_x"/>
                                          </p:val>
                                        </p:tav>
                                        <p:tav tm="100000">
                                          <p:val>
                                            <p:strVal val="#ppt_x"/>
                                          </p:val>
                                        </p:tav>
                                      </p:tavLst>
                                    </p:anim>
                                    <p:anim calcmode="lin" valueType="num">
                                      <p:cBhvr additive="base">
                                        <p:cTn id="39"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wipe(down)">
                                      <p:cBhvr>
                                        <p:cTn id="4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7" grpId="0" bldLvl="0" animBg="1"/>
      <p:bldP spid="38" grpId="0" bldLvl="0" animBg="1"/>
      <p:bldP spid="39" grpId="0" bldLvl="0" animBg="1"/>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10843895" y="5247640"/>
            <a:ext cx="1492885" cy="1492885"/>
          </a:xfrm>
          <a:prstGeom prst="rect">
            <a:avLst/>
          </a:prstGeom>
        </p:spPr>
      </p:pic>
      <p:pic>
        <p:nvPicPr>
          <p:cNvPr id="8" name="图片 7"/>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137795" y="1510665"/>
            <a:ext cx="1158240" cy="1158240"/>
          </a:xfrm>
          <a:prstGeom prst="rect">
            <a:avLst/>
          </a:prstGeom>
        </p:spPr>
      </p:pic>
      <p:sp>
        <p:nvSpPr>
          <p:cNvPr id="12" name="文本框 11"/>
          <p:cNvSpPr txBox="1"/>
          <p:nvPr>
            <p:custDataLst>
              <p:tags r:id="rId7"/>
            </p:custDataLst>
          </p:nvPr>
        </p:nvSpPr>
        <p:spPr>
          <a:xfrm>
            <a:off x="1524635" y="0"/>
            <a:ext cx="7637145" cy="829945"/>
          </a:xfrm>
          <a:prstGeom prst="rect">
            <a:avLst/>
          </a:prstGeom>
          <a:noFill/>
        </p:spPr>
        <p:txBody>
          <a:bodyPr wrap="square" rtlCol="0" anchor="t">
            <a:spAutoFit/>
          </a:bodyPr>
          <a:p>
            <a:pPr>
              <a:lnSpc>
                <a:spcPct val="120000"/>
              </a:lnSpc>
              <a:spcBef>
                <a:spcPct val="0"/>
              </a:spcBef>
              <a:spcAft>
                <a:spcPct val="0"/>
              </a:spcAft>
            </a:pPr>
            <a:r>
              <a:rPr lang="zh-CN" sz="4000" b="1" ker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rPr>
              <a:t>活动一：</a:t>
            </a:r>
            <a:r>
              <a:rPr lang="zh-CN" sz="4000" b="1" ker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rPr>
              <a:t>亲情我体验</a:t>
            </a:r>
            <a:endParaRPr lang="zh-CN" sz="4000" b="1" ker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endParaRPr>
          </a:p>
        </p:txBody>
      </p:sp>
      <p:sp>
        <p:nvSpPr>
          <p:cNvPr id="3" name="文本框 2"/>
          <p:cNvSpPr txBox="1"/>
          <p:nvPr/>
        </p:nvSpPr>
        <p:spPr>
          <a:xfrm>
            <a:off x="0" y="4941570"/>
            <a:ext cx="11708130" cy="737235"/>
          </a:xfrm>
          <a:prstGeom prst="rect">
            <a:avLst/>
          </a:prstGeom>
          <a:noFill/>
        </p:spPr>
        <p:txBody>
          <a:bodyPr wrap="square" rtlCol="0">
            <a:spAutoFit/>
          </a:bodyPr>
          <a:p>
            <a:pPr marL="0" lvl="0" indent="0">
              <a:lnSpc>
                <a:spcPct val="150000"/>
              </a:lnSpc>
              <a:spcBef>
                <a:spcPct val="0"/>
              </a:spcBef>
              <a:buFontTx/>
              <a:buNone/>
            </a:pPr>
            <a:r>
              <a:rPr lang="en-US" altLang="zh-CN" sz="2800" b="1">
                <a:latin typeface="微软雅黑" panose="020B0503020204020204" pitchFamily="34" charset="-122"/>
                <a:ea typeface="微软雅黑" panose="020B0503020204020204" pitchFamily="34" charset="-122"/>
                <a:cs typeface="微软雅黑" panose="020B0503020204020204" pitchFamily="34" charset="-122"/>
                <a:sym typeface="+mn-ea"/>
              </a:rPr>
              <a:t>Q3: </a:t>
            </a:r>
            <a:r>
              <a:rPr lang="zh-CN" altLang="en-US" sz="2800" b="1" dirty="0">
                <a:solidFill>
                  <a:srgbClr val="FF0000"/>
                </a:solidFill>
                <a:latin typeface="微软雅黑" panose="020B0503020204020204" pitchFamily="34" charset="-122"/>
                <a:ea typeface="微软雅黑" panose="020B0503020204020204" pitchFamily="34" charset="-122"/>
                <a:sym typeface="+mn-ea"/>
              </a:rPr>
              <a:t>家庭中出现新成员父母对自己的爱会消失吗？你如何看待这种现象。</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7" name="图片 6"/>
          <p:cNvPicPr>
            <a:picLocks noChangeAspect="1"/>
          </p:cNvPicPr>
          <p:nvPr>
            <p:custDataLst>
              <p:tags r:id="rId8"/>
            </p:custDataLst>
          </p:nvPr>
        </p:nvPicPr>
        <p:blipFill>
          <a:blip r:embed="rId9"/>
          <a:stretch>
            <a:fillRect/>
          </a:stretch>
        </p:blipFill>
        <p:spPr>
          <a:xfrm>
            <a:off x="1524635" y="1193165"/>
            <a:ext cx="10116185" cy="2935605"/>
          </a:xfrm>
          <a:prstGeom prst="rect">
            <a:avLst/>
          </a:prstGeom>
        </p:spPr>
      </p:pic>
      <p:sp>
        <p:nvSpPr>
          <p:cNvPr id="9" name="文本框 8"/>
          <p:cNvSpPr txBox="1"/>
          <p:nvPr>
            <p:custDataLst>
              <p:tags r:id="rId10"/>
            </p:custDataLst>
          </p:nvPr>
        </p:nvSpPr>
        <p:spPr>
          <a:xfrm>
            <a:off x="8986520" y="1668780"/>
            <a:ext cx="1141095" cy="460375"/>
          </a:xfrm>
          <a:prstGeom prst="rect">
            <a:avLst/>
          </a:prstGeom>
          <a:noFill/>
        </p:spPr>
        <p:txBody>
          <a:bodyPr wrap="square" rtlCol="0">
            <a:spAutoFit/>
          </a:bodyPr>
          <a:p>
            <a:r>
              <a:rPr lang="en-US" altLang="zh-CN" sz="2400">
                <a:solidFill>
                  <a:srgbClr val="FF0000"/>
                </a:solidFill>
                <a:latin typeface="微软雅黑" panose="020B0503020204020204" pitchFamily="34" charset="-122"/>
                <a:ea typeface="微软雅黑" panose="020B0503020204020204" pitchFamily="34" charset="-122"/>
              </a:rPr>
              <a:t>19.5%</a:t>
            </a:r>
            <a:endParaRPr lang="en-US" altLang="zh-CN" sz="2400">
              <a:solidFill>
                <a:srgbClr val="FF0000"/>
              </a:solidFill>
              <a:latin typeface="微软雅黑" panose="020B0503020204020204" pitchFamily="34" charset="-122"/>
              <a:ea typeface="微软雅黑" panose="020B0503020204020204" pitchFamily="34" charset="-122"/>
            </a:endParaRPr>
          </a:p>
        </p:txBody>
      </p:sp>
      <p:sp>
        <p:nvSpPr>
          <p:cNvPr id="10" name="文本框 9"/>
          <p:cNvSpPr txBox="1"/>
          <p:nvPr>
            <p:custDataLst>
              <p:tags r:id="rId11"/>
            </p:custDataLst>
          </p:nvPr>
        </p:nvSpPr>
        <p:spPr>
          <a:xfrm>
            <a:off x="8432800" y="2129155"/>
            <a:ext cx="1141095" cy="460375"/>
          </a:xfrm>
          <a:prstGeom prst="rect">
            <a:avLst/>
          </a:prstGeom>
          <a:noFill/>
        </p:spPr>
        <p:txBody>
          <a:bodyPr wrap="square" rtlCol="0">
            <a:spAutoFit/>
          </a:bodyPr>
          <a:p>
            <a:r>
              <a:rPr lang="en-US" altLang="zh-CN" sz="2400">
                <a:solidFill>
                  <a:srgbClr val="FF0000"/>
                </a:solidFill>
                <a:latin typeface="微软雅黑" panose="020B0503020204020204" pitchFamily="34" charset="-122"/>
                <a:ea typeface="微软雅黑" panose="020B0503020204020204" pitchFamily="34" charset="-122"/>
              </a:rPr>
              <a:t>80.5%</a:t>
            </a:r>
            <a:endParaRPr lang="en-US" altLang="zh-CN" sz="2400">
              <a:solidFill>
                <a:srgbClr val="FF0000"/>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4662805" y="3612515"/>
            <a:ext cx="2590165" cy="368300"/>
          </a:xfrm>
          <a:prstGeom prst="rect">
            <a:avLst/>
          </a:prstGeom>
          <a:noFill/>
        </p:spPr>
        <p:txBody>
          <a:bodyPr wrap="square" rtlCol="0">
            <a:spAutoFit/>
          </a:bodyPr>
          <a:p>
            <a:pPr lvl="0" algn="l">
              <a:buClrTx/>
              <a:buSzTx/>
              <a:buFontTx/>
            </a:pPr>
            <a:r>
              <a:rPr lang="en-US" altLang="zh-CN" sz="2400" b="1">
                <a:solidFill>
                  <a:srgbClr val="0C0CFA"/>
                </a:solidFill>
                <a:latin typeface="微软雅黑" panose="020B0503020204020204" pitchFamily="34" charset="-122"/>
                <a:ea typeface="微软雅黑" panose="020B0503020204020204" pitchFamily="34" charset="-122"/>
                <a:sym typeface="+mn-ea"/>
              </a:rPr>
              <a:t>2</a:t>
            </a:r>
            <a:r>
              <a:rPr lang="en-US" altLang="zh-CN" sz="2400" b="1">
                <a:solidFill>
                  <a:srgbClr val="0C0CFA"/>
                </a:solidFill>
                <a:latin typeface="微软雅黑" panose="020B0503020204020204" pitchFamily="34" charset="-122"/>
                <a:ea typeface="微软雅黑" panose="020B0503020204020204" pitchFamily="34" charset="-122"/>
                <a:sym typeface="+mn-ea"/>
              </a:rPr>
              <a:t>位同学选择</a:t>
            </a:r>
            <a:endParaRPr lang="en-US" altLang="zh-CN" sz="2400" b="1">
              <a:solidFill>
                <a:srgbClr val="0C0CFA"/>
              </a:solidFill>
              <a:latin typeface="微软雅黑" panose="020B0503020204020204" pitchFamily="34" charset="-122"/>
              <a:ea typeface="微软雅黑" panose="020B0503020204020204" pitchFamily="34" charset="-122"/>
              <a:sym typeface="+mn-ea"/>
            </a:endParaRPr>
          </a:p>
        </p:txBody>
      </p:sp>
      <p:sp>
        <p:nvSpPr>
          <p:cNvPr id="19" name="文本框 18"/>
          <p:cNvSpPr txBox="1"/>
          <p:nvPr/>
        </p:nvSpPr>
        <p:spPr>
          <a:xfrm>
            <a:off x="137795" y="4274185"/>
            <a:ext cx="12198985" cy="521970"/>
          </a:xfrm>
          <a:prstGeom prst="rect">
            <a:avLst/>
          </a:prstGeom>
          <a:noFill/>
        </p:spPr>
        <p:txBody>
          <a:bodyPr wrap="square" rtlCol="0">
            <a:spAutoFit/>
          </a:bodyPr>
          <a:p>
            <a:r>
              <a:rPr lang="en-US" altLang="zh-CN" sz="2800" b="1">
                <a:solidFill>
                  <a:srgbClr val="0C0CFA"/>
                </a:solidFill>
                <a:latin typeface="黑体" panose="02010609060101010101" charset="-122"/>
                <a:ea typeface="黑体" panose="02010609060101010101" charset="-122"/>
              </a:rPr>
              <a:t>S1</a:t>
            </a:r>
            <a:r>
              <a:rPr lang="zh-CN" altLang="en-US" sz="2800" b="1">
                <a:solidFill>
                  <a:srgbClr val="0C0CFA"/>
                </a:solidFill>
                <a:latin typeface="黑体" panose="02010609060101010101" charset="-122"/>
                <a:ea typeface="黑体" panose="02010609060101010101" charset="-122"/>
              </a:rPr>
              <a:t>更喜欢弟弟，不喜欢我；</a:t>
            </a:r>
            <a:r>
              <a:rPr lang="en-US" altLang="zh-CN" sz="2800" b="1">
                <a:solidFill>
                  <a:srgbClr val="0C0CFA"/>
                </a:solidFill>
                <a:latin typeface="黑体" panose="02010609060101010101" charset="-122"/>
                <a:ea typeface="黑体" panose="02010609060101010101" charset="-122"/>
              </a:rPr>
              <a:t>S2</a:t>
            </a:r>
            <a:r>
              <a:rPr lang="zh-CN" altLang="en-US" sz="2800" b="1">
                <a:solidFill>
                  <a:srgbClr val="0C0CFA"/>
                </a:solidFill>
                <a:latin typeface="黑体" panose="02010609060101010101" charset="-122"/>
                <a:ea typeface="黑体" panose="02010609060101010101" charset="-122"/>
              </a:rPr>
              <a:t>自从添了新成员父母更忙了，有时不会在乎我。</a:t>
            </a:r>
            <a:endParaRPr lang="zh-CN" altLang="en-US" sz="2800" b="1">
              <a:solidFill>
                <a:srgbClr val="0C0CFA"/>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custDataLst>
              <p:tags r:id="rId1"/>
            </p:custDataLst>
          </p:nvPr>
        </p:nvSpPr>
        <p:spPr>
          <a:xfrm>
            <a:off x="2461260" y="5514340"/>
            <a:ext cx="6700520" cy="737235"/>
          </a:xfrm>
          <a:prstGeom prst="rect">
            <a:avLst/>
          </a:prstGeom>
        </p:spPr>
        <p:txBody>
          <a:bodyPr wrap="square">
            <a:spAutoFit/>
          </a:bodyPr>
          <a:lstStyle/>
          <a:p>
            <a:pPr marL="0" lvl="0" indent="0" algn="just">
              <a:lnSpc>
                <a:spcPct val="150000"/>
              </a:lnSpc>
              <a:spcBef>
                <a:spcPct val="0"/>
              </a:spcBef>
              <a:buNone/>
            </a:pPr>
            <a:r>
              <a:rPr lang="en-US" altLang="zh-CN" sz="2800" b="1">
                <a:solidFill>
                  <a:schemeClr val="tx1"/>
                </a:solidFill>
                <a:latin typeface="微软雅黑" panose="020B0503020204020204" pitchFamily="34" charset="-122"/>
                <a:ea typeface="微软雅黑" panose="020B0503020204020204" pitchFamily="34" charset="-122"/>
              </a:rPr>
              <a:t>       </a:t>
            </a:r>
            <a:r>
              <a:rPr lang="zh-CN" altLang="en-US" sz="2800" b="1" dirty="0">
                <a:solidFill>
                  <a:srgbClr val="FF0000"/>
                </a:solidFill>
                <a:latin typeface="微软雅黑" panose="020B0503020204020204" pitchFamily="34" charset="-122"/>
                <a:ea typeface="微软雅黑" panose="020B0503020204020204" pitchFamily="34" charset="-122"/>
                <a:sym typeface="+mn-ea"/>
              </a:rPr>
              <a:t>亲情不会</a:t>
            </a:r>
            <a:r>
              <a:rPr lang="zh-CN" altLang="en-US" sz="2800" b="1" dirty="0">
                <a:solidFill>
                  <a:schemeClr val="tx1"/>
                </a:solidFill>
                <a:latin typeface="微软雅黑" panose="020B0503020204020204" pitchFamily="34" charset="-122"/>
                <a:ea typeface="微软雅黑" panose="020B0503020204020204" pitchFamily="34" charset="-122"/>
                <a:sym typeface="+mn-ea"/>
              </a:rPr>
              <a:t>因家庭结构的变化而</a:t>
            </a:r>
            <a:r>
              <a:rPr lang="zh-CN" altLang="en-US" sz="2800" b="1" dirty="0">
                <a:solidFill>
                  <a:srgbClr val="FF0000"/>
                </a:solidFill>
                <a:latin typeface="微软雅黑" panose="020B0503020204020204" pitchFamily="34" charset="-122"/>
                <a:ea typeface="微软雅黑" panose="020B0503020204020204" pitchFamily="34" charset="-122"/>
                <a:sym typeface="+mn-ea"/>
              </a:rPr>
              <a:t>改变</a:t>
            </a:r>
            <a:r>
              <a:rPr lang="zh-CN" altLang="en-US" sz="2800" b="1" dirty="0">
                <a:solidFill>
                  <a:schemeClr val="tx1"/>
                </a:solidFill>
                <a:latin typeface="微软雅黑" panose="020B0503020204020204" pitchFamily="34" charset="-122"/>
                <a:ea typeface="微软雅黑" panose="020B0503020204020204" pitchFamily="34" charset="-122"/>
                <a:sym typeface="+mn-ea"/>
              </a:rPr>
              <a:t>。</a:t>
            </a:r>
            <a:endParaRPr lang="zh-CN" altLang="en-US" sz="2800" b="1" dirty="0">
              <a:solidFill>
                <a:schemeClr val="tx1"/>
              </a:solidFill>
              <a:latin typeface="微软雅黑" panose="020B0503020204020204" pitchFamily="34" charset="-122"/>
              <a:ea typeface="微软雅黑" panose="020B0503020204020204" pitchFamily="34" charset="-122"/>
              <a:sym typeface="+mn-ea"/>
            </a:endParaRPr>
          </a:p>
        </p:txBody>
      </p:sp>
      <p:sp>
        <p:nvSpPr>
          <p:cNvPr id="12" name="文本框 11"/>
          <p:cNvSpPr txBox="1"/>
          <p:nvPr>
            <p:custDataLst>
              <p:tags r:id="rId2"/>
            </p:custDataLst>
          </p:nvPr>
        </p:nvSpPr>
        <p:spPr>
          <a:xfrm>
            <a:off x="1447800" y="15240"/>
            <a:ext cx="7637145" cy="829945"/>
          </a:xfrm>
          <a:prstGeom prst="rect">
            <a:avLst/>
          </a:prstGeom>
          <a:noFill/>
        </p:spPr>
        <p:txBody>
          <a:bodyPr wrap="square" rtlCol="0" anchor="t">
            <a:spAutoFit/>
          </a:bodyPr>
          <a:p>
            <a:pPr>
              <a:lnSpc>
                <a:spcPct val="120000"/>
              </a:lnSpc>
              <a:spcBef>
                <a:spcPct val="0"/>
              </a:spcBef>
              <a:spcAft>
                <a:spcPct val="0"/>
              </a:spcAft>
            </a:pPr>
            <a:r>
              <a:rPr lang="zh-CN" sz="4000" b="1" ker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rPr>
              <a:t>活动一：</a:t>
            </a:r>
            <a:r>
              <a:rPr lang="zh-CN" sz="4000" b="1" ker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rPr>
              <a:t>亲情我体验</a:t>
            </a:r>
            <a:endParaRPr lang="zh-CN" sz="4000" b="1" ker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endParaRPr>
          </a:p>
        </p:txBody>
      </p:sp>
      <p:pic>
        <p:nvPicPr>
          <p:cNvPr id="52231" name="图片 4"/>
          <p:cNvPicPr>
            <a:picLocks noChangeAspect="1"/>
          </p:cNvPicPr>
          <p:nvPr>
            <p:custDataLst>
              <p:tags r:id="rId3"/>
            </p:custDataLst>
          </p:nvPr>
        </p:nvPicPr>
        <p:blipFill>
          <a:blip r:embed="rId4"/>
          <a:stretch>
            <a:fillRect/>
          </a:stretch>
        </p:blipFill>
        <p:spPr>
          <a:xfrm>
            <a:off x="241300" y="999490"/>
            <a:ext cx="3466465" cy="2612390"/>
          </a:xfrm>
          <a:prstGeom prst="rect">
            <a:avLst/>
          </a:prstGeom>
          <a:noFill/>
          <a:ln w="9525">
            <a:noFill/>
          </a:ln>
        </p:spPr>
      </p:pic>
      <p:pic>
        <p:nvPicPr>
          <p:cNvPr id="8" name="Picture 2"/>
          <p:cNvPicPr>
            <a:picLocks noChangeAspect="1" noChangeArrowheads="1"/>
          </p:cNvPicPr>
          <p:nvPr>
            <p:custDataLst>
              <p:tags r:id="rId5"/>
            </p:custDataLst>
          </p:nvPr>
        </p:nvPicPr>
        <p:blipFill>
          <a:blip r:embed="rId6"/>
          <a:stretch>
            <a:fillRect/>
          </a:stretch>
        </p:blipFill>
        <p:spPr bwMode="auto">
          <a:xfrm>
            <a:off x="4104640" y="999490"/>
            <a:ext cx="3593465" cy="2612390"/>
          </a:xfrm>
          <a:prstGeom prst="roundRect">
            <a:avLst>
              <a:gd name="adj" fmla="val 8594"/>
            </a:avLst>
          </a:prstGeom>
          <a:solidFill>
            <a:srgbClr val="FFFFFF">
              <a:shade val="85000"/>
            </a:srgbClr>
          </a:solidFill>
          <a:ln>
            <a:noFill/>
          </a:ln>
          <a:effectLst/>
        </p:spPr>
      </p:pic>
      <p:pic>
        <p:nvPicPr>
          <p:cNvPr id="6" name="Picture 7"/>
          <p:cNvPicPr>
            <a:picLocks noChangeAspect="1"/>
          </p:cNvPicPr>
          <p:nvPr>
            <p:custDataLst>
              <p:tags r:id="rId7"/>
            </p:custDataLst>
          </p:nvPr>
        </p:nvPicPr>
        <p:blipFill>
          <a:blip r:embed="rId8"/>
          <a:stretch>
            <a:fillRect/>
          </a:stretch>
        </p:blipFill>
        <p:spPr>
          <a:xfrm>
            <a:off x="8584565" y="1125855"/>
            <a:ext cx="3210560" cy="2360295"/>
          </a:xfrm>
          <a:prstGeom prst="rect">
            <a:avLst/>
          </a:prstGeom>
          <a:noFill/>
          <a:ln w="9525">
            <a:noFill/>
          </a:ln>
        </p:spPr>
      </p:pic>
      <p:sp>
        <p:nvSpPr>
          <p:cNvPr id="51208" name="矩形 8"/>
          <p:cNvSpPr/>
          <p:nvPr>
            <p:custDataLst>
              <p:tags r:id="rId9"/>
            </p:custDataLst>
          </p:nvPr>
        </p:nvSpPr>
        <p:spPr>
          <a:xfrm>
            <a:off x="800735" y="3766820"/>
            <a:ext cx="2676525" cy="521970"/>
          </a:xfrm>
          <a:prstGeom prst="rect">
            <a:avLst/>
          </a:prstGeom>
          <a:gradFill rotWithShape="0">
            <a:gsLst>
              <a:gs pos="0">
                <a:srgbClr val="F9F3EB">
                  <a:alpha val="100000"/>
                </a:srgbClr>
              </a:gs>
              <a:gs pos="50000">
                <a:srgbClr val="F6EDE1">
                  <a:alpha val="100000"/>
                </a:srgbClr>
              </a:gs>
              <a:gs pos="100000">
                <a:srgbClr val="F3E6D7">
                  <a:alpha val="100000"/>
                </a:srgbClr>
              </a:gs>
            </a:gsLst>
            <a:lin ang="5400000" scaled="1"/>
            <a:tileRect/>
          </a:gradFill>
          <a:ln w="9525" cap="flat" cmpd="sng">
            <a:solidFill>
              <a:srgbClr val="C00000"/>
            </a:solidFill>
            <a:prstDash val="solid"/>
            <a:miter/>
            <a:headEnd type="none" w="med" len="med"/>
            <a:tailEnd type="none" w="med" len="med"/>
          </a:ln>
        </p:spPr>
        <p:txBody>
          <a:bodyPr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a:lnSpc>
                <a:spcPct val="100000"/>
              </a:lnSpc>
              <a:spcBef>
                <a:spcPct val="0"/>
              </a:spcBef>
              <a:buFontTx/>
              <a:buNone/>
            </a:pPr>
            <a:r>
              <a:rPr lang="zh-CN" altLang="en-US" b="1" dirty="0">
                <a:solidFill>
                  <a:srgbClr val="0070C0"/>
                </a:solidFill>
                <a:latin typeface="微软雅黑" panose="020B0503020204020204" pitchFamily="34" charset="-122"/>
                <a:ea typeface="微软雅黑" panose="020B0503020204020204" pitchFamily="34" charset="-122"/>
              </a:rPr>
              <a:t>新成员出现</a:t>
            </a:r>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51206" name="矩形 9"/>
          <p:cNvSpPr/>
          <p:nvPr>
            <p:custDataLst>
              <p:tags r:id="rId10"/>
            </p:custDataLst>
          </p:nvPr>
        </p:nvSpPr>
        <p:spPr>
          <a:xfrm>
            <a:off x="4673258" y="3767070"/>
            <a:ext cx="6909142" cy="521970"/>
          </a:xfrm>
          <a:prstGeom prst="rect">
            <a:avLst/>
          </a:prstGeom>
          <a:gradFill rotWithShape="0">
            <a:gsLst>
              <a:gs pos="0">
                <a:srgbClr val="F9F3EB">
                  <a:alpha val="100000"/>
                </a:srgbClr>
              </a:gs>
              <a:gs pos="50000">
                <a:srgbClr val="F6EDE1">
                  <a:alpha val="100000"/>
                </a:srgbClr>
              </a:gs>
              <a:gs pos="100000">
                <a:srgbClr val="F3E6D7">
                  <a:alpha val="100000"/>
                </a:srgbClr>
              </a:gs>
            </a:gsLst>
            <a:lin ang="5400000" scaled="1"/>
            <a:tileRect/>
          </a:gradFill>
          <a:ln w="9525" cap="flat" cmpd="sng">
            <a:solidFill>
              <a:srgbClr val="C00000"/>
            </a:solidFill>
            <a:prstDash val="solid"/>
            <a:miter/>
            <a:headEnd type="none" w="med" len="med"/>
            <a:tailEnd type="none" w="med" len="med"/>
          </a:ln>
        </p:spPr>
        <p:txBody>
          <a:bodyPr>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a:lnSpc>
                <a:spcPct val="100000"/>
              </a:lnSpc>
              <a:spcBef>
                <a:spcPct val="0"/>
              </a:spcBef>
              <a:buFontTx/>
              <a:buNone/>
            </a:pPr>
            <a:r>
              <a:rPr lang="en-US" altLang="zh-CN" b="1" dirty="0">
                <a:solidFill>
                  <a:srgbClr val="0070C0"/>
                </a:solidFill>
                <a:latin typeface="微软雅黑" panose="020B0503020204020204" pitchFamily="34" charset="-122"/>
                <a:ea typeface="微软雅黑" panose="020B0503020204020204" pitchFamily="34" charset="-122"/>
              </a:rPr>
              <a:t>亲人离开</a:t>
            </a:r>
            <a:endParaRPr lang="en-US" altLang="zh-CN" b="1" dirty="0">
              <a:solidFill>
                <a:srgbClr val="0070C0"/>
              </a:solidFill>
              <a:latin typeface="微软雅黑" panose="020B0503020204020204" pitchFamily="34" charset="-122"/>
              <a:ea typeface="微软雅黑" panose="020B0503020204020204" pitchFamily="34" charset="-122"/>
            </a:endParaRPr>
          </a:p>
        </p:txBody>
      </p:sp>
      <p:sp>
        <p:nvSpPr>
          <p:cNvPr id="2" name="矩形 9"/>
          <p:cNvSpPr/>
          <p:nvPr>
            <p:custDataLst>
              <p:tags r:id="rId11"/>
            </p:custDataLst>
          </p:nvPr>
        </p:nvSpPr>
        <p:spPr>
          <a:xfrm>
            <a:off x="2998470" y="4966970"/>
            <a:ext cx="4874260" cy="521970"/>
          </a:xfrm>
          <a:prstGeom prst="rect">
            <a:avLst/>
          </a:prstGeom>
          <a:gradFill rotWithShape="0">
            <a:gsLst>
              <a:gs pos="0">
                <a:srgbClr val="F9F3EB">
                  <a:alpha val="100000"/>
                </a:srgbClr>
              </a:gs>
              <a:gs pos="50000">
                <a:srgbClr val="F6EDE1">
                  <a:alpha val="100000"/>
                </a:srgbClr>
              </a:gs>
              <a:gs pos="100000">
                <a:srgbClr val="F3E6D7">
                  <a:alpha val="100000"/>
                </a:srgbClr>
              </a:gs>
            </a:gsLst>
            <a:lin ang="5400000" scaled="1"/>
            <a:tileRect/>
          </a:gradFill>
          <a:ln w="9525" cap="flat" cmpd="sng">
            <a:solidFill>
              <a:srgbClr val="C00000"/>
            </a:solidFill>
            <a:prstDash val="solid"/>
            <a:miter/>
            <a:headEnd type="none" w="med" len="med"/>
            <a:tailEnd type="none" w="med" len="med"/>
          </a:ln>
        </p:spPr>
        <p:txBody>
          <a:bodyPr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a:lnSpc>
                <a:spcPct val="100000"/>
              </a:lnSpc>
              <a:spcBef>
                <a:spcPct val="0"/>
              </a:spcBef>
              <a:buFontTx/>
              <a:buNone/>
            </a:pPr>
            <a:r>
              <a:rPr lang="en-US" altLang="zh-CN" b="1" dirty="0">
                <a:solidFill>
                  <a:srgbClr val="0070C0"/>
                </a:solidFill>
                <a:latin typeface="微软雅黑" panose="020B0503020204020204" pitchFamily="34" charset="-122"/>
                <a:ea typeface="微软雅黑" panose="020B0503020204020204" pitchFamily="34" charset="-122"/>
              </a:rPr>
              <a:t>家庭结构</a:t>
            </a:r>
            <a:r>
              <a:rPr lang="zh-CN" altLang="en-US" b="1" dirty="0">
                <a:solidFill>
                  <a:srgbClr val="0070C0"/>
                </a:solidFill>
                <a:latin typeface="微软雅黑" panose="020B0503020204020204" pitchFamily="34" charset="-122"/>
                <a:ea typeface="微软雅黑" panose="020B0503020204020204" pitchFamily="34" charset="-122"/>
              </a:rPr>
              <a:t>会</a:t>
            </a:r>
            <a:r>
              <a:rPr lang="en-US" altLang="zh-CN" b="1" dirty="0">
                <a:solidFill>
                  <a:srgbClr val="0070C0"/>
                </a:solidFill>
                <a:latin typeface="微软雅黑" panose="020B0503020204020204" pitchFamily="34" charset="-122"/>
                <a:ea typeface="微软雅黑" panose="020B0503020204020204" pitchFamily="34" charset="-122"/>
              </a:rPr>
              <a:t>发生变化</a:t>
            </a:r>
            <a:endParaRPr lang="en-US" altLang="zh-CN" b="1" dirty="0">
              <a:solidFill>
                <a:srgbClr val="0070C0"/>
              </a:solidFill>
              <a:latin typeface="微软雅黑" panose="020B0503020204020204" pitchFamily="34" charset="-122"/>
              <a:ea typeface="微软雅黑" panose="020B0503020204020204" pitchFamily="34" charset="-122"/>
            </a:endParaRPr>
          </a:p>
        </p:txBody>
      </p:sp>
      <p:sp>
        <p:nvSpPr>
          <p:cNvPr id="3" name="上箭头 2"/>
          <p:cNvSpPr/>
          <p:nvPr/>
        </p:nvSpPr>
        <p:spPr>
          <a:xfrm rot="7560000">
            <a:off x="3582035" y="4253865"/>
            <a:ext cx="233680" cy="833120"/>
          </a:xfrm>
          <a:prstGeom prst="up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上箭头 3"/>
          <p:cNvSpPr/>
          <p:nvPr>
            <p:custDataLst>
              <p:tags r:id="rId12"/>
            </p:custDataLst>
          </p:nvPr>
        </p:nvSpPr>
        <p:spPr>
          <a:xfrm rot="13680000">
            <a:off x="6356350" y="4266565"/>
            <a:ext cx="233680" cy="833120"/>
          </a:xfrm>
          <a:prstGeom prst="up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31"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p:cTn id="10" dur="1000" fill="hold"/>
                                        <p:tgtEl>
                                          <p:spTgt spid="8"/>
                                        </p:tgtEl>
                                        <p:attrNameLst>
                                          <p:attrName>ppt_w</p:attrName>
                                        </p:attrNameLst>
                                      </p:cBhvr>
                                      <p:tavLst>
                                        <p:tav tm="0">
                                          <p:val>
                                            <p:fltVal val="0.000000"/>
                                          </p:val>
                                        </p:tav>
                                        <p:tav tm="100000">
                                          <p:val>
                                            <p:strVal val="#ppt_w"/>
                                          </p:val>
                                        </p:tav>
                                      </p:tavLst>
                                    </p:anim>
                                    <p:anim calcmode="lin" valueType="num">
                                      <p:cBhvr>
                                        <p:cTn id="11" dur="1000" fill="hold"/>
                                        <p:tgtEl>
                                          <p:spTgt spid="8"/>
                                        </p:tgtEl>
                                        <p:attrNameLst>
                                          <p:attrName>ppt_h</p:attrName>
                                        </p:attrNameLst>
                                      </p:cBhvr>
                                      <p:tavLst>
                                        <p:tav tm="0">
                                          <p:val>
                                            <p:fltVal val="0.000000"/>
                                          </p:val>
                                        </p:tav>
                                        <p:tav tm="100000">
                                          <p:val>
                                            <p:strVal val="#ppt_h"/>
                                          </p:val>
                                        </p:tav>
                                      </p:tavLst>
                                    </p:anim>
                                    <p:anim calcmode="lin" valueType="num">
                                      <p:cBhvr>
                                        <p:cTn id="12" dur="1000" fill="hold"/>
                                        <p:tgtEl>
                                          <p:spTgt spid="8"/>
                                        </p:tgtEl>
                                        <p:attrNameLst>
                                          <p:attrName>style.rotation</p:attrName>
                                        </p:attrNameLst>
                                      </p:cBhvr>
                                      <p:tavLst>
                                        <p:tav tm="0">
                                          <p:val>
                                            <p:fltVal val="90.000000"/>
                                          </p:val>
                                        </p:tav>
                                        <p:tav tm="100000">
                                          <p:val>
                                            <p:fltVal val="0.000000"/>
                                          </p:val>
                                        </p:tav>
                                      </p:tavLst>
                                    </p:anim>
                                    <p:animEffect transition="in" filter="fade">
                                      <p:cBhvr>
                                        <p:cTn id="13" dur="1000"/>
                                        <p:tgtEl>
                                          <p:spTgt spid="8"/>
                                        </p:tgtEl>
                                      </p:cBhvr>
                                    </p:animEffect>
                                  </p:childTnLst>
                                </p:cTn>
                              </p:par>
                              <p:par>
                                <p:cTn id="14" presetID="53" presetClass="entr" presetSubtype="16"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000000"/>
                                          </p:val>
                                        </p:tav>
                                        <p:tav tm="100000">
                                          <p:val>
                                            <p:strVal val="#ppt_w"/>
                                          </p:val>
                                        </p:tav>
                                      </p:tavLst>
                                    </p:anim>
                                    <p:anim calcmode="lin" valueType="num">
                                      <p:cBhvr>
                                        <p:cTn id="17" dur="500" fill="hold"/>
                                        <p:tgtEl>
                                          <p:spTgt spid="6"/>
                                        </p:tgtEl>
                                        <p:attrNameLst>
                                          <p:attrName>ppt_h</p:attrName>
                                        </p:attrNameLst>
                                      </p:cBhvr>
                                      <p:tavLst>
                                        <p:tav tm="0">
                                          <p:val>
                                            <p:fltVal val="0.000000"/>
                                          </p:val>
                                        </p:tav>
                                        <p:tav tm="100000">
                                          <p:val>
                                            <p:strVal val="#ppt_h"/>
                                          </p:val>
                                        </p:tav>
                                      </p:tavLst>
                                    </p:anim>
                                    <p:animEffect transition="in" filter="fad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circle(in)">
                                      <p:cBhvr>
                                        <p:cTn id="2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Oval 509"/>
          <p:cNvSpPr>
            <a:spLocks noChangeArrowheads="1"/>
          </p:cNvSpPr>
          <p:nvPr>
            <p:custDataLst>
              <p:tags r:id="rId1"/>
            </p:custDataLst>
          </p:nvPr>
        </p:nvSpPr>
        <p:spPr bwMode="auto">
          <a:xfrm>
            <a:off x="1216025" y="4391025"/>
            <a:ext cx="1219200" cy="1219200"/>
          </a:xfrm>
          <a:prstGeom prst="ellipse">
            <a:avLst/>
          </a:prstGeom>
          <a:solidFill>
            <a:srgbClr val="4472C4"/>
          </a:solidFill>
          <a:ln w="3175" algn="ctr">
            <a:solidFill>
              <a:srgbClr val="FFFFFF"/>
            </a:solidFill>
            <a:round/>
          </a:ln>
          <a:effectLst>
            <a:outerShdw blurRad="139700" dist="38100" dir="3378596" algn="ctr" rotWithShape="0">
              <a:srgbClr val="000000">
                <a:alpha val="40000"/>
              </a:srgbClr>
            </a:outerShdw>
          </a:effectLst>
        </p:spPr>
        <p:txBody>
          <a:bodyPr anchor="ctr">
            <a:normAutofit/>
          </a:bodyPr>
          <a:lstStyle/>
          <a:p>
            <a:pPr marL="0" marR="0" lvl="0" indent="0" algn="ctr" defTabSz="914400" rtl="0" eaLnBrk="1" fontAlgn="auto" latinLnBrk="0" hangingPunct="1">
              <a:lnSpc>
                <a:spcPct val="100000"/>
              </a:lnSpc>
              <a:spcBef>
                <a:spcPts val="0"/>
              </a:spcBef>
              <a:spcAft>
                <a:spcPts val="800"/>
              </a:spcAft>
              <a:buClrTx/>
              <a:buSzTx/>
              <a:buFontTx/>
              <a:buNone/>
              <a:defRPr/>
            </a:pPr>
            <a:r>
              <a:rPr kumimoji="0" lang="en-US" altLang="ko-KR" sz="3600" b="0" i="0" u="none" strike="noStrike" kern="0" cap="none" spc="28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1</a:t>
            </a:r>
            <a:endParaRPr kumimoji="0" lang="en-US" altLang="ko-KR" sz="3600" b="0" i="0" u="none" strike="noStrike" kern="0" cap="none" spc="28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20" name="AutoShape 511"/>
          <p:cNvSpPr>
            <a:spLocks noChangeArrowheads="1"/>
          </p:cNvSpPr>
          <p:nvPr>
            <p:custDataLst>
              <p:tags r:id="rId2"/>
            </p:custDataLst>
          </p:nvPr>
        </p:nvSpPr>
        <p:spPr bwMode="auto">
          <a:xfrm>
            <a:off x="1325563" y="4471872"/>
            <a:ext cx="1023845" cy="1022215"/>
          </a:xfrm>
          <a:custGeom>
            <a:avLst/>
            <a:gdLst>
              <a:gd name="T0" fmla="*/ 3 w 21600"/>
              <a:gd name="T1" fmla="*/ 0 h 21600"/>
              <a:gd name="T2" fmla="*/ 1 w 21600"/>
              <a:gd name="T3" fmla="*/ 1 h 21600"/>
              <a:gd name="T4" fmla="*/ 3 w 21600"/>
              <a:gd name="T5" fmla="*/ 1 h 21600"/>
              <a:gd name="T6" fmla="*/ 5 w 21600"/>
              <a:gd name="T7" fmla="*/ 1 h 21600"/>
              <a:gd name="T8" fmla="*/ 0 60000 65536"/>
              <a:gd name="T9" fmla="*/ 0 60000 65536"/>
              <a:gd name="T10" fmla="*/ 0 60000 65536"/>
              <a:gd name="T11" fmla="*/ 0 60000 65536"/>
              <a:gd name="T12" fmla="*/ 2425 w 21600"/>
              <a:gd name="T13" fmla="*/ 0 h 21600"/>
              <a:gd name="T14" fmla="*/ 19175 w 21600"/>
              <a:gd name="T15" fmla="*/ 5296 h 21600"/>
            </a:gdLst>
            <a:ahLst/>
            <a:cxnLst>
              <a:cxn ang="T8">
                <a:pos x="T0" y="T1"/>
              </a:cxn>
              <a:cxn ang="T9">
                <a:pos x="T2" y="T3"/>
              </a:cxn>
              <a:cxn ang="T10">
                <a:pos x="T4" y="T5"/>
              </a:cxn>
              <a:cxn ang="T11">
                <a:pos x="T6" y="T7"/>
              </a:cxn>
            </a:cxnLst>
            <a:rect l="T12" t="T13" r="T14" b="T15"/>
            <a:pathLst>
              <a:path w="21600" h="21600">
                <a:moveTo>
                  <a:pt x="5311" y="4017"/>
                </a:moveTo>
                <a:cubicBezTo>
                  <a:pt x="6864" y="2760"/>
                  <a:pt x="8802" y="2074"/>
                  <a:pt x="10800" y="2075"/>
                </a:cubicBezTo>
                <a:cubicBezTo>
                  <a:pt x="12797" y="2075"/>
                  <a:pt x="14735" y="2760"/>
                  <a:pt x="16288" y="4017"/>
                </a:cubicBezTo>
                <a:lnTo>
                  <a:pt x="17593" y="2404"/>
                </a:lnTo>
                <a:cubicBezTo>
                  <a:pt x="15671" y="848"/>
                  <a:pt x="13273" y="-1"/>
                  <a:pt x="10799" y="0"/>
                </a:cubicBezTo>
                <a:cubicBezTo>
                  <a:pt x="8326" y="0"/>
                  <a:pt x="5928" y="848"/>
                  <a:pt x="4006" y="2404"/>
                </a:cubicBezTo>
                <a:close/>
              </a:path>
            </a:pathLst>
          </a:custGeom>
          <a:solidFill>
            <a:srgbClr val="FFFFFF">
              <a:alpha val="50195"/>
            </a:srgbClr>
          </a:solidFill>
          <a:ln>
            <a:noFill/>
          </a:ln>
        </p:spPr>
        <p:txBody>
          <a:bodyPr wrap="none" anchor="ctr">
            <a:normAutofit fontScale="52500" lnSpcReduction="20000"/>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a:ln>
                <a:noFill/>
              </a:ln>
              <a:solidFill>
                <a:prstClr val="white"/>
              </a:solidFill>
              <a:effectLst/>
              <a:uLnTx/>
              <a:uFillTx/>
              <a:latin typeface="微软雅黑" panose="020B0503020204020204" pitchFamily="34" charset="-122"/>
              <a:ea typeface="Malgun Gothic" panose="020B0503020000020004" pitchFamily="34" charset="-127"/>
              <a:cs typeface="+mn-cs"/>
              <a:sym typeface="Arial" panose="020B0604020202020204" pitchFamily="34" charset="0"/>
            </a:endParaRPr>
          </a:p>
        </p:txBody>
      </p:sp>
      <p:sp>
        <p:nvSpPr>
          <p:cNvPr id="53252" name="AutoShape 512"/>
          <p:cNvSpPr/>
          <p:nvPr>
            <p:custDataLst>
              <p:tags r:id="rId3"/>
            </p:custDataLst>
          </p:nvPr>
        </p:nvSpPr>
        <p:spPr>
          <a:xfrm rot="3527902">
            <a:off x="1455989" y="4600668"/>
            <a:ext cx="1022214" cy="1023845"/>
          </a:xfrm>
          <a:custGeom>
            <a:avLst/>
            <a:gdLst>
              <a:gd name="txL" fmla="*/ 6144 w 21600"/>
              <a:gd name="txT" fmla="*/ 0 h 21600"/>
              <a:gd name="txR" fmla="*/ 15456 w 21600"/>
              <a:gd name="txB" fmla="*/ 2871 h 21600"/>
            </a:gdLst>
            <a:ahLst/>
            <a:cxnLst>
              <a:cxn ang="0">
                <a:pos x="138" y="0"/>
              </a:cxn>
              <a:cxn ang="0">
                <a:pos x="92" y="0"/>
              </a:cxn>
              <a:cxn ang="0">
                <a:pos x="138" y="46"/>
              </a:cxn>
              <a:cxn ang="0">
                <a:pos x="184" y="0"/>
              </a:cxn>
            </a:cxnLst>
            <a:rect l="txL" t="txT" r="txR" b="txB"/>
            <a:pathLst>
              <a:path w="21600" h="21600">
                <a:moveTo>
                  <a:pt x="8403" y="2334"/>
                </a:moveTo>
                <a:cubicBezTo>
                  <a:pt x="9183" y="2113"/>
                  <a:pt x="9989" y="2001"/>
                  <a:pt x="10800" y="2002"/>
                </a:cubicBezTo>
                <a:cubicBezTo>
                  <a:pt x="11610" y="2002"/>
                  <a:pt x="12416" y="2113"/>
                  <a:pt x="13196" y="2334"/>
                </a:cubicBezTo>
                <a:lnTo>
                  <a:pt x="13742" y="408"/>
                </a:lnTo>
                <a:cubicBezTo>
                  <a:pt x="12784" y="137"/>
                  <a:pt x="11794" y="-1"/>
                  <a:pt x="10799" y="0"/>
                </a:cubicBezTo>
                <a:cubicBezTo>
                  <a:pt x="9805" y="0"/>
                  <a:pt x="8815" y="137"/>
                  <a:pt x="7857" y="408"/>
                </a:cubicBezTo>
                <a:lnTo>
                  <a:pt x="8403" y="2334"/>
                </a:lnTo>
                <a:close/>
              </a:path>
            </a:pathLst>
          </a:custGeom>
          <a:solidFill>
            <a:srgbClr val="FFFFFF">
              <a:alpha val="50195"/>
            </a:srgbClr>
          </a:solidFill>
          <a:ln w="9525">
            <a:noFill/>
          </a:ln>
        </p:spPr>
        <p:txBody>
          <a:bodyPr/>
          <a:p>
            <a:endParaRPr lang="zh-CN" altLang="en-US"/>
          </a:p>
        </p:txBody>
      </p:sp>
      <p:sp>
        <p:nvSpPr>
          <p:cNvPr id="22" name="Oval 514"/>
          <p:cNvSpPr>
            <a:spLocks noChangeArrowheads="1"/>
          </p:cNvSpPr>
          <p:nvPr>
            <p:custDataLst>
              <p:tags r:id="rId4"/>
            </p:custDataLst>
          </p:nvPr>
        </p:nvSpPr>
        <p:spPr bwMode="auto">
          <a:xfrm>
            <a:off x="2989263" y="3305175"/>
            <a:ext cx="1219200" cy="1219200"/>
          </a:xfrm>
          <a:prstGeom prst="ellipse">
            <a:avLst/>
          </a:prstGeom>
          <a:solidFill>
            <a:srgbClr val="4472C4"/>
          </a:solidFill>
          <a:ln w="3175" algn="ctr">
            <a:solidFill>
              <a:srgbClr val="FFFFFF"/>
            </a:solidFill>
            <a:round/>
          </a:ln>
          <a:effectLst>
            <a:outerShdw blurRad="139700" dist="38100" dir="3378596" algn="ctr" rotWithShape="0">
              <a:srgbClr val="000000">
                <a:alpha val="40000"/>
              </a:srgbClr>
            </a:outerShdw>
          </a:effectLst>
        </p:spPr>
        <p:txBody>
          <a:bodyPr anchor="ctr">
            <a:normAutofit/>
          </a:bodyPr>
          <a:lstStyle/>
          <a:p>
            <a:pPr marL="0" marR="0" lvl="0" indent="0" algn="ctr" defTabSz="914400" rtl="0" eaLnBrk="1" fontAlgn="auto" latinLnBrk="0" hangingPunct="1">
              <a:lnSpc>
                <a:spcPct val="100000"/>
              </a:lnSpc>
              <a:spcBef>
                <a:spcPts val="0"/>
              </a:spcBef>
              <a:spcAft>
                <a:spcPts val="800"/>
              </a:spcAft>
              <a:buClrTx/>
              <a:buSzTx/>
              <a:buFontTx/>
              <a:buNone/>
              <a:defRPr/>
            </a:pPr>
            <a:r>
              <a:rPr kumimoji="0" lang="en-US" altLang="ko-KR" sz="3600" b="0" i="0" u="none" strike="noStrike" kern="0" cap="none" spc="28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2</a:t>
            </a:r>
            <a:endParaRPr kumimoji="0" lang="en-US" altLang="ko-KR" sz="3600" b="0" i="0" u="none" strike="noStrike" kern="0" cap="none" spc="28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23" name="AutoShape 516"/>
          <p:cNvSpPr>
            <a:spLocks noChangeArrowheads="1"/>
          </p:cNvSpPr>
          <p:nvPr>
            <p:custDataLst>
              <p:tags r:id="rId5"/>
            </p:custDataLst>
          </p:nvPr>
        </p:nvSpPr>
        <p:spPr bwMode="auto">
          <a:xfrm>
            <a:off x="3146637" y="3356729"/>
            <a:ext cx="1023845" cy="1022215"/>
          </a:xfrm>
          <a:custGeom>
            <a:avLst/>
            <a:gdLst>
              <a:gd name="T0" fmla="*/ 3 w 21600"/>
              <a:gd name="T1" fmla="*/ 0 h 21600"/>
              <a:gd name="T2" fmla="*/ 1 w 21600"/>
              <a:gd name="T3" fmla="*/ 1 h 21600"/>
              <a:gd name="T4" fmla="*/ 3 w 21600"/>
              <a:gd name="T5" fmla="*/ 1 h 21600"/>
              <a:gd name="T6" fmla="*/ 5 w 21600"/>
              <a:gd name="T7" fmla="*/ 1 h 21600"/>
              <a:gd name="T8" fmla="*/ 0 60000 65536"/>
              <a:gd name="T9" fmla="*/ 0 60000 65536"/>
              <a:gd name="T10" fmla="*/ 0 60000 65536"/>
              <a:gd name="T11" fmla="*/ 0 60000 65536"/>
              <a:gd name="T12" fmla="*/ 2425 w 21600"/>
              <a:gd name="T13" fmla="*/ 0 h 21600"/>
              <a:gd name="T14" fmla="*/ 19175 w 21600"/>
              <a:gd name="T15" fmla="*/ 5296 h 21600"/>
            </a:gdLst>
            <a:ahLst/>
            <a:cxnLst>
              <a:cxn ang="T8">
                <a:pos x="T0" y="T1"/>
              </a:cxn>
              <a:cxn ang="T9">
                <a:pos x="T2" y="T3"/>
              </a:cxn>
              <a:cxn ang="T10">
                <a:pos x="T4" y="T5"/>
              </a:cxn>
              <a:cxn ang="T11">
                <a:pos x="T6" y="T7"/>
              </a:cxn>
            </a:cxnLst>
            <a:rect l="T12" t="T13" r="T14" b="T15"/>
            <a:pathLst>
              <a:path w="21600" h="21600">
                <a:moveTo>
                  <a:pt x="5311" y="4017"/>
                </a:moveTo>
                <a:cubicBezTo>
                  <a:pt x="6864" y="2760"/>
                  <a:pt x="8802" y="2074"/>
                  <a:pt x="10800" y="2075"/>
                </a:cubicBezTo>
                <a:cubicBezTo>
                  <a:pt x="12797" y="2075"/>
                  <a:pt x="14735" y="2760"/>
                  <a:pt x="16288" y="4017"/>
                </a:cubicBezTo>
                <a:lnTo>
                  <a:pt x="17593" y="2404"/>
                </a:lnTo>
                <a:cubicBezTo>
                  <a:pt x="15671" y="848"/>
                  <a:pt x="13273" y="-1"/>
                  <a:pt x="10799" y="0"/>
                </a:cubicBezTo>
                <a:cubicBezTo>
                  <a:pt x="8326" y="0"/>
                  <a:pt x="5928" y="848"/>
                  <a:pt x="4006" y="2404"/>
                </a:cubicBezTo>
                <a:close/>
              </a:path>
            </a:pathLst>
          </a:custGeom>
          <a:solidFill>
            <a:srgbClr val="FFFFFF">
              <a:alpha val="50195"/>
            </a:srgbClr>
          </a:solidFill>
          <a:ln>
            <a:noFill/>
          </a:ln>
        </p:spPr>
        <p:txBody>
          <a:bodyPr wrap="none" anchor="ctr">
            <a:normAutofit fontScale="52500" lnSpcReduction="20000"/>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a:ln>
                <a:noFill/>
              </a:ln>
              <a:solidFill>
                <a:prstClr val="white"/>
              </a:solidFill>
              <a:effectLst/>
              <a:uLnTx/>
              <a:uFillTx/>
              <a:latin typeface="微软雅黑" panose="020B0503020204020204" pitchFamily="34" charset="-122"/>
              <a:ea typeface="Malgun Gothic" panose="020B0503020000020004" pitchFamily="34" charset="-127"/>
              <a:cs typeface="+mn-cs"/>
              <a:sym typeface="Arial" panose="020B0604020202020204" pitchFamily="34" charset="0"/>
            </a:endParaRPr>
          </a:p>
        </p:txBody>
      </p:sp>
      <p:sp>
        <p:nvSpPr>
          <p:cNvPr id="53255" name="AutoShape 517"/>
          <p:cNvSpPr/>
          <p:nvPr>
            <p:custDataLst>
              <p:tags r:id="rId6"/>
            </p:custDataLst>
          </p:nvPr>
        </p:nvSpPr>
        <p:spPr>
          <a:xfrm rot="3527902">
            <a:off x="3277063" y="3485525"/>
            <a:ext cx="1022215" cy="1023845"/>
          </a:xfrm>
          <a:custGeom>
            <a:avLst/>
            <a:gdLst>
              <a:gd name="txL" fmla="*/ 6144 w 21600"/>
              <a:gd name="txT" fmla="*/ 0 h 21600"/>
              <a:gd name="txR" fmla="*/ 15456 w 21600"/>
              <a:gd name="txB" fmla="*/ 2871 h 21600"/>
            </a:gdLst>
            <a:ahLst/>
            <a:cxnLst>
              <a:cxn ang="0">
                <a:pos x="138" y="0"/>
              </a:cxn>
              <a:cxn ang="0">
                <a:pos x="92" y="0"/>
              </a:cxn>
              <a:cxn ang="0">
                <a:pos x="138" y="46"/>
              </a:cxn>
              <a:cxn ang="0">
                <a:pos x="184" y="0"/>
              </a:cxn>
            </a:cxnLst>
            <a:rect l="txL" t="txT" r="txR" b="txB"/>
            <a:pathLst>
              <a:path w="21600" h="21600">
                <a:moveTo>
                  <a:pt x="8403" y="2334"/>
                </a:moveTo>
                <a:cubicBezTo>
                  <a:pt x="9183" y="2113"/>
                  <a:pt x="9989" y="2001"/>
                  <a:pt x="10800" y="2002"/>
                </a:cubicBezTo>
                <a:cubicBezTo>
                  <a:pt x="11610" y="2002"/>
                  <a:pt x="12416" y="2113"/>
                  <a:pt x="13196" y="2334"/>
                </a:cubicBezTo>
                <a:lnTo>
                  <a:pt x="13742" y="408"/>
                </a:lnTo>
                <a:cubicBezTo>
                  <a:pt x="12784" y="137"/>
                  <a:pt x="11794" y="-1"/>
                  <a:pt x="10799" y="0"/>
                </a:cubicBezTo>
                <a:cubicBezTo>
                  <a:pt x="9805" y="0"/>
                  <a:pt x="8815" y="137"/>
                  <a:pt x="7857" y="408"/>
                </a:cubicBezTo>
                <a:lnTo>
                  <a:pt x="8403" y="2334"/>
                </a:lnTo>
                <a:close/>
              </a:path>
            </a:pathLst>
          </a:custGeom>
          <a:solidFill>
            <a:srgbClr val="FFFFFF">
              <a:alpha val="50195"/>
            </a:srgbClr>
          </a:solidFill>
          <a:ln w="9525">
            <a:noFill/>
          </a:ln>
        </p:spPr>
        <p:txBody>
          <a:bodyPr/>
          <a:p>
            <a:endParaRPr lang="zh-CN" altLang="en-US"/>
          </a:p>
        </p:txBody>
      </p:sp>
      <p:sp>
        <p:nvSpPr>
          <p:cNvPr id="25" name="Oval 519"/>
          <p:cNvSpPr>
            <a:spLocks noChangeArrowheads="1"/>
          </p:cNvSpPr>
          <p:nvPr>
            <p:custDataLst>
              <p:tags r:id="rId7"/>
            </p:custDataLst>
          </p:nvPr>
        </p:nvSpPr>
        <p:spPr bwMode="auto">
          <a:xfrm>
            <a:off x="4762500" y="2243138"/>
            <a:ext cx="1217613" cy="1217613"/>
          </a:xfrm>
          <a:prstGeom prst="ellipse">
            <a:avLst/>
          </a:prstGeom>
          <a:solidFill>
            <a:srgbClr val="4472C4"/>
          </a:solidFill>
          <a:ln w="3175" algn="ctr">
            <a:solidFill>
              <a:srgbClr val="FFFFFF"/>
            </a:solidFill>
            <a:round/>
          </a:ln>
          <a:effectLst>
            <a:outerShdw blurRad="139700" dist="38100" dir="3378596" algn="ctr" rotWithShape="0">
              <a:srgbClr val="000000">
                <a:alpha val="40000"/>
              </a:srgbClr>
            </a:outerShdw>
          </a:effectLst>
        </p:spPr>
        <p:txBody>
          <a:bodyPr anchor="ctr">
            <a:normAutofit/>
          </a:bodyPr>
          <a:lstStyle/>
          <a:p>
            <a:pPr marL="0" marR="0" lvl="0" indent="0" algn="ctr" defTabSz="914400" rtl="0" eaLnBrk="1" fontAlgn="auto" latinLnBrk="0" hangingPunct="1">
              <a:lnSpc>
                <a:spcPct val="100000"/>
              </a:lnSpc>
              <a:spcBef>
                <a:spcPts val="0"/>
              </a:spcBef>
              <a:spcAft>
                <a:spcPts val="800"/>
              </a:spcAft>
              <a:buClrTx/>
              <a:buSzTx/>
              <a:buFontTx/>
              <a:buNone/>
              <a:defRPr/>
            </a:pPr>
            <a:r>
              <a:rPr kumimoji="0" lang="en-US" altLang="ko-KR" sz="3600" b="0" i="0" u="none" strike="noStrike" kern="0" cap="none" spc="28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3</a:t>
            </a:r>
            <a:endParaRPr kumimoji="0" lang="en-US" altLang="ko-KR" sz="3600" b="0" i="0" u="none" strike="noStrike" kern="0" cap="none" spc="28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26" name="AutoShape 521"/>
          <p:cNvSpPr>
            <a:spLocks noChangeArrowheads="1"/>
          </p:cNvSpPr>
          <p:nvPr>
            <p:custDataLst>
              <p:tags r:id="rId8"/>
            </p:custDataLst>
          </p:nvPr>
        </p:nvSpPr>
        <p:spPr bwMode="auto">
          <a:xfrm>
            <a:off x="4967712" y="2264410"/>
            <a:ext cx="1023845" cy="1022215"/>
          </a:xfrm>
          <a:custGeom>
            <a:avLst/>
            <a:gdLst>
              <a:gd name="T0" fmla="*/ 3 w 21600"/>
              <a:gd name="T1" fmla="*/ 0 h 21600"/>
              <a:gd name="T2" fmla="*/ 1 w 21600"/>
              <a:gd name="T3" fmla="*/ 1 h 21600"/>
              <a:gd name="T4" fmla="*/ 3 w 21600"/>
              <a:gd name="T5" fmla="*/ 1 h 21600"/>
              <a:gd name="T6" fmla="*/ 5 w 21600"/>
              <a:gd name="T7" fmla="*/ 1 h 21600"/>
              <a:gd name="T8" fmla="*/ 0 60000 65536"/>
              <a:gd name="T9" fmla="*/ 0 60000 65536"/>
              <a:gd name="T10" fmla="*/ 0 60000 65536"/>
              <a:gd name="T11" fmla="*/ 0 60000 65536"/>
              <a:gd name="T12" fmla="*/ 2425 w 21600"/>
              <a:gd name="T13" fmla="*/ 0 h 21600"/>
              <a:gd name="T14" fmla="*/ 19175 w 21600"/>
              <a:gd name="T15" fmla="*/ 5296 h 21600"/>
            </a:gdLst>
            <a:ahLst/>
            <a:cxnLst>
              <a:cxn ang="T8">
                <a:pos x="T0" y="T1"/>
              </a:cxn>
              <a:cxn ang="T9">
                <a:pos x="T2" y="T3"/>
              </a:cxn>
              <a:cxn ang="T10">
                <a:pos x="T4" y="T5"/>
              </a:cxn>
              <a:cxn ang="T11">
                <a:pos x="T6" y="T7"/>
              </a:cxn>
            </a:cxnLst>
            <a:rect l="T12" t="T13" r="T14" b="T15"/>
            <a:pathLst>
              <a:path w="21600" h="21600">
                <a:moveTo>
                  <a:pt x="5311" y="4017"/>
                </a:moveTo>
                <a:cubicBezTo>
                  <a:pt x="6864" y="2760"/>
                  <a:pt x="8802" y="2074"/>
                  <a:pt x="10800" y="2075"/>
                </a:cubicBezTo>
                <a:cubicBezTo>
                  <a:pt x="12797" y="2075"/>
                  <a:pt x="14735" y="2760"/>
                  <a:pt x="16288" y="4017"/>
                </a:cubicBezTo>
                <a:lnTo>
                  <a:pt x="17593" y="2404"/>
                </a:lnTo>
                <a:cubicBezTo>
                  <a:pt x="15671" y="848"/>
                  <a:pt x="13273" y="-1"/>
                  <a:pt x="10799" y="0"/>
                </a:cubicBezTo>
                <a:cubicBezTo>
                  <a:pt x="8326" y="0"/>
                  <a:pt x="5928" y="848"/>
                  <a:pt x="4006" y="2404"/>
                </a:cubicBezTo>
                <a:close/>
              </a:path>
            </a:pathLst>
          </a:custGeom>
          <a:solidFill>
            <a:srgbClr val="FFFFFF">
              <a:alpha val="50195"/>
            </a:srgbClr>
          </a:solidFill>
          <a:ln>
            <a:noFill/>
          </a:ln>
        </p:spPr>
        <p:txBody>
          <a:bodyPr wrap="none" anchor="ctr">
            <a:normAutofit fontScale="52500" lnSpcReduction="20000"/>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a:ln>
                <a:noFill/>
              </a:ln>
              <a:solidFill>
                <a:prstClr val="white"/>
              </a:solidFill>
              <a:effectLst/>
              <a:uLnTx/>
              <a:uFillTx/>
              <a:latin typeface="微软雅黑" panose="020B0503020204020204" pitchFamily="34" charset="-122"/>
              <a:ea typeface="Malgun Gothic" panose="020B0503020000020004" pitchFamily="34" charset="-127"/>
              <a:cs typeface="+mn-cs"/>
              <a:sym typeface="Arial" panose="020B0604020202020204" pitchFamily="34" charset="0"/>
            </a:endParaRPr>
          </a:p>
        </p:txBody>
      </p:sp>
      <p:sp>
        <p:nvSpPr>
          <p:cNvPr id="53258" name="AutoShape 522"/>
          <p:cNvSpPr/>
          <p:nvPr>
            <p:custDataLst>
              <p:tags r:id="rId9"/>
            </p:custDataLst>
          </p:nvPr>
        </p:nvSpPr>
        <p:spPr>
          <a:xfrm rot="3527902">
            <a:off x="5098138" y="2393206"/>
            <a:ext cx="1022214" cy="1023845"/>
          </a:xfrm>
          <a:custGeom>
            <a:avLst/>
            <a:gdLst>
              <a:gd name="txL" fmla="*/ 6144 w 21600"/>
              <a:gd name="txT" fmla="*/ 0 h 21600"/>
              <a:gd name="txR" fmla="*/ 15456 w 21600"/>
              <a:gd name="txB" fmla="*/ 2871 h 21600"/>
            </a:gdLst>
            <a:ahLst/>
            <a:cxnLst>
              <a:cxn ang="0">
                <a:pos x="138" y="0"/>
              </a:cxn>
              <a:cxn ang="0">
                <a:pos x="92" y="0"/>
              </a:cxn>
              <a:cxn ang="0">
                <a:pos x="138" y="46"/>
              </a:cxn>
              <a:cxn ang="0">
                <a:pos x="184" y="0"/>
              </a:cxn>
            </a:cxnLst>
            <a:rect l="txL" t="txT" r="txR" b="txB"/>
            <a:pathLst>
              <a:path w="21600" h="21600">
                <a:moveTo>
                  <a:pt x="8403" y="2334"/>
                </a:moveTo>
                <a:cubicBezTo>
                  <a:pt x="9183" y="2113"/>
                  <a:pt x="9989" y="2001"/>
                  <a:pt x="10800" y="2002"/>
                </a:cubicBezTo>
                <a:cubicBezTo>
                  <a:pt x="11610" y="2002"/>
                  <a:pt x="12416" y="2113"/>
                  <a:pt x="13196" y="2334"/>
                </a:cubicBezTo>
                <a:lnTo>
                  <a:pt x="13742" y="408"/>
                </a:lnTo>
                <a:cubicBezTo>
                  <a:pt x="12784" y="137"/>
                  <a:pt x="11794" y="-1"/>
                  <a:pt x="10799" y="0"/>
                </a:cubicBezTo>
                <a:cubicBezTo>
                  <a:pt x="9805" y="0"/>
                  <a:pt x="8815" y="137"/>
                  <a:pt x="7857" y="408"/>
                </a:cubicBezTo>
                <a:lnTo>
                  <a:pt x="8403" y="2334"/>
                </a:lnTo>
                <a:close/>
              </a:path>
            </a:pathLst>
          </a:custGeom>
          <a:solidFill>
            <a:srgbClr val="FFFFFF">
              <a:alpha val="50195"/>
            </a:srgbClr>
          </a:solidFill>
          <a:ln w="9525">
            <a:noFill/>
          </a:ln>
        </p:spPr>
        <p:txBody>
          <a:bodyPr/>
          <a:p>
            <a:endParaRPr lang="zh-CN" altLang="en-US"/>
          </a:p>
        </p:txBody>
      </p:sp>
      <p:sp>
        <p:nvSpPr>
          <p:cNvPr id="28" name="AutoShape 539"/>
          <p:cNvSpPr/>
          <p:nvPr>
            <p:custDataLst>
              <p:tags r:id="rId10"/>
            </p:custDataLst>
          </p:nvPr>
        </p:nvSpPr>
        <p:spPr bwMode="auto">
          <a:xfrm rot="17429800">
            <a:off x="1660525" y="3282950"/>
            <a:ext cx="1441450" cy="144145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ED7D31"/>
          </a:solidFill>
          <a:ln>
            <a:noFill/>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29" name="AutoShape 540"/>
          <p:cNvSpPr/>
          <p:nvPr>
            <p:custDataLst>
              <p:tags r:id="rId11"/>
            </p:custDataLst>
          </p:nvPr>
        </p:nvSpPr>
        <p:spPr bwMode="auto">
          <a:xfrm rot="17429800">
            <a:off x="3434556" y="2242344"/>
            <a:ext cx="1439863" cy="144145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ED7D31"/>
          </a:solidFill>
          <a:ln>
            <a:noFill/>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0" name="任意多边形 41"/>
          <p:cNvSpPr/>
          <p:nvPr>
            <p:custDataLst>
              <p:tags r:id="rId12"/>
            </p:custDataLst>
          </p:nvPr>
        </p:nvSpPr>
        <p:spPr>
          <a:xfrm>
            <a:off x="2668952" y="2538305"/>
            <a:ext cx="3875286" cy="3050341"/>
          </a:xfrm>
          <a:custGeom>
            <a:avLst/>
            <a:gdLst>
              <a:gd name="connsiteX0" fmla="*/ 0 w 5878286"/>
              <a:gd name="connsiteY0" fmla="*/ 3222171 h 3222171"/>
              <a:gd name="connsiteX1" fmla="*/ 0 w 5878286"/>
              <a:gd name="connsiteY1" fmla="*/ 2612571 h 3222171"/>
              <a:gd name="connsiteX2" fmla="*/ 1277257 w 5878286"/>
              <a:gd name="connsiteY2" fmla="*/ 2612571 h 3222171"/>
              <a:gd name="connsiteX3" fmla="*/ 1277257 w 5878286"/>
              <a:gd name="connsiteY3" fmla="*/ 1944914 h 3222171"/>
              <a:gd name="connsiteX4" fmla="*/ 2452914 w 5878286"/>
              <a:gd name="connsiteY4" fmla="*/ 1944914 h 3222171"/>
              <a:gd name="connsiteX5" fmla="*/ 2452914 w 5878286"/>
              <a:gd name="connsiteY5" fmla="*/ 1291771 h 3222171"/>
              <a:gd name="connsiteX6" fmla="*/ 3585028 w 5878286"/>
              <a:gd name="connsiteY6" fmla="*/ 1291771 h 3222171"/>
              <a:gd name="connsiteX7" fmla="*/ 3585028 w 5878286"/>
              <a:gd name="connsiteY7" fmla="*/ 638629 h 3222171"/>
              <a:gd name="connsiteX8" fmla="*/ 4746171 w 5878286"/>
              <a:gd name="connsiteY8" fmla="*/ 638629 h 3222171"/>
              <a:gd name="connsiteX9" fmla="*/ 4746171 w 5878286"/>
              <a:gd name="connsiteY9" fmla="*/ 0 h 3222171"/>
              <a:gd name="connsiteX10" fmla="*/ 5878286 w 5878286"/>
              <a:gd name="connsiteY10" fmla="*/ 0 h 3222171"/>
              <a:gd name="connsiteX0-1" fmla="*/ 0 w 5878286"/>
              <a:gd name="connsiteY0-2" fmla="*/ 3222171 h 3222171"/>
              <a:gd name="connsiteX1-3" fmla="*/ 0 w 5878286"/>
              <a:gd name="connsiteY1-4" fmla="*/ 2612571 h 3222171"/>
              <a:gd name="connsiteX2-5" fmla="*/ 1277257 w 5878286"/>
              <a:gd name="connsiteY2-6" fmla="*/ 2612571 h 3222171"/>
              <a:gd name="connsiteX3-7" fmla="*/ 1277257 w 5878286"/>
              <a:gd name="connsiteY3-8" fmla="*/ 1944914 h 3222171"/>
              <a:gd name="connsiteX4-9" fmla="*/ 2452914 w 5878286"/>
              <a:gd name="connsiteY4-10" fmla="*/ 1944914 h 3222171"/>
              <a:gd name="connsiteX5-11" fmla="*/ 2452914 w 5878286"/>
              <a:gd name="connsiteY5-12" fmla="*/ 1291771 h 3222171"/>
              <a:gd name="connsiteX6-13" fmla="*/ 3585028 w 5878286"/>
              <a:gd name="connsiteY6-14" fmla="*/ 1291771 h 3222171"/>
              <a:gd name="connsiteX7-15" fmla="*/ 3585028 w 5878286"/>
              <a:gd name="connsiteY7-16" fmla="*/ 638629 h 3222171"/>
              <a:gd name="connsiteX8-17" fmla="*/ 4746171 w 5878286"/>
              <a:gd name="connsiteY8-18" fmla="*/ 638629 h 3222171"/>
              <a:gd name="connsiteX9-19" fmla="*/ 4746171 w 5878286"/>
              <a:gd name="connsiteY9-20" fmla="*/ 0 h 3222171"/>
              <a:gd name="connsiteX10-21" fmla="*/ 5820617 w 5878286"/>
              <a:gd name="connsiteY10-22" fmla="*/ 3064 h 3222171"/>
              <a:gd name="connsiteX11" fmla="*/ 5878286 w 5878286"/>
              <a:gd name="connsiteY11" fmla="*/ 0 h 3222171"/>
              <a:gd name="connsiteX0-23" fmla="*/ 0 w 5820617"/>
              <a:gd name="connsiteY0-24" fmla="*/ 4170127 h 4170127"/>
              <a:gd name="connsiteX1-25" fmla="*/ 0 w 5820617"/>
              <a:gd name="connsiteY1-26" fmla="*/ 3560527 h 4170127"/>
              <a:gd name="connsiteX2-27" fmla="*/ 1277257 w 5820617"/>
              <a:gd name="connsiteY2-28" fmla="*/ 3560527 h 4170127"/>
              <a:gd name="connsiteX3-29" fmla="*/ 1277257 w 5820617"/>
              <a:gd name="connsiteY3-30" fmla="*/ 2892870 h 4170127"/>
              <a:gd name="connsiteX4-31" fmla="*/ 2452914 w 5820617"/>
              <a:gd name="connsiteY4-32" fmla="*/ 2892870 h 4170127"/>
              <a:gd name="connsiteX5-33" fmla="*/ 2452914 w 5820617"/>
              <a:gd name="connsiteY5-34" fmla="*/ 2239727 h 4170127"/>
              <a:gd name="connsiteX6-35" fmla="*/ 3585028 w 5820617"/>
              <a:gd name="connsiteY6-36" fmla="*/ 2239727 h 4170127"/>
              <a:gd name="connsiteX7-37" fmla="*/ 3585028 w 5820617"/>
              <a:gd name="connsiteY7-38" fmla="*/ 1586585 h 4170127"/>
              <a:gd name="connsiteX8-39" fmla="*/ 4746171 w 5820617"/>
              <a:gd name="connsiteY8-40" fmla="*/ 1586585 h 4170127"/>
              <a:gd name="connsiteX9-41" fmla="*/ 4746171 w 5820617"/>
              <a:gd name="connsiteY9-42" fmla="*/ 947956 h 4170127"/>
              <a:gd name="connsiteX10-43" fmla="*/ 5820617 w 5820617"/>
              <a:gd name="connsiteY10-44" fmla="*/ 951020 h 4170127"/>
              <a:gd name="connsiteX11-45" fmla="*/ 5810376 w 5820617"/>
              <a:gd name="connsiteY11-46" fmla="*/ 0 h 4170127"/>
              <a:gd name="connsiteX0-47" fmla="*/ 0 w 5820617"/>
              <a:gd name="connsiteY0-48" fmla="*/ 4023007 h 4023007"/>
              <a:gd name="connsiteX1-49" fmla="*/ 0 w 5820617"/>
              <a:gd name="connsiteY1-50" fmla="*/ 3413407 h 4023007"/>
              <a:gd name="connsiteX2-51" fmla="*/ 1277257 w 5820617"/>
              <a:gd name="connsiteY2-52" fmla="*/ 3413407 h 4023007"/>
              <a:gd name="connsiteX3-53" fmla="*/ 1277257 w 5820617"/>
              <a:gd name="connsiteY3-54" fmla="*/ 2745750 h 4023007"/>
              <a:gd name="connsiteX4-55" fmla="*/ 2452914 w 5820617"/>
              <a:gd name="connsiteY4-56" fmla="*/ 2745750 h 4023007"/>
              <a:gd name="connsiteX5-57" fmla="*/ 2452914 w 5820617"/>
              <a:gd name="connsiteY5-58" fmla="*/ 2092607 h 4023007"/>
              <a:gd name="connsiteX6-59" fmla="*/ 3585028 w 5820617"/>
              <a:gd name="connsiteY6-60" fmla="*/ 2092607 h 4023007"/>
              <a:gd name="connsiteX7-61" fmla="*/ 3585028 w 5820617"/>
              <a:gd name="connsiteY7-62" fmla="*/ 1439465 h 4023007"/>
              <a:gd name="connsiteX8-63" fmla="*/ 4746171 w 5820617"/>
              <a:gd name="connsiteY8-64" fmla="*/ 1439465 h 4023007"/>
              <a:gd name="connsiteX9-65" fmla="*/ 4746171 w 5820617"/>
              <a:gd name="connsiteY9-66" fmla="*/ 800836 h 4023007"/>
              <a:gd name="connsiteX10-67" fmla="*/ 5820617 w 5820617"/>
              <a:gd name="connsiteY10-68" fmla="*/ 803900 h 4023007"/>
              <a:gd name="connsiteX11-69" fmla="*/ 5794025 w 5820617"/>
              <a:gd name="connsiteY11-70" fmla="*/ 0 h 4023007"/>
              <a:gd name="connsiteX0-71" fmla="*/ 0 w 5820617"/>
              <a:gd name="connsiteY0-72" fmla="*/ 3222172 h 3222172"/>
              <a:gd name="connsiteX1-73" fmla="*/ 0 w 5820617"/>
              <a:gd name="connsiteY1-74" fmla="*/ 2612572 h 3222172"/>
              <a:gd name="connsiteX2-75" fmla="*/ 1277257 w 5820617"/>
              <a:gd name="connsiteY2-76" fmla="*/ 2612572 h 3222172"/>
              <a:gd name="connsiteX3-77" fmla="*/ 1277257 w 5820617"/>
              <a:gd name="connsiteY3-78" fmla="*/ 1944915 h 3222172"/>
              <a:gd name="connsiteX4-79" fmla="*/ 2452914 w 5820617"/>
              <a:gd name="connsiteY4-80" fmla="*/ 1944915 h 3222172"/>
              <a:gd name="connsiteX5-81" fmla="*/ 2452914 w 5820617"/>
              <a:gd name="connsiteY5-82" fmla="*/ 1291772 h 3222172"/>
              <a:gd name="connsiteX6-83" fmla="*/ 3585028 w 5820617"/>
              <a:gd name="connsiteY6-84" fmla="*/ 1291772 h 3222172"/>
              <a:gd name="connsiteX7-85" fmla="*/ 3585028 w 5820617"/>
              <a:gd name="connsiteY7-86" fmla="*/ 638630 h 3222172"/>
              <a:gd name="connsiteX8-87" fmla="*/ 4746171 w 5820617"/>
              <a:gd name="connsiteY8-88" fmla="*/ 638630 h 3222172"/>
              <a:gd name="connsiteX9-89" fmla="*/ 4746171 w 5820617"/>
              <a:gd name="connsiteY9-90" fmla="*/ 1 h 3222172"/>
              <a:gd name="connsiteX10-91" fmla="*/ 5820617 w 5820617"/>
              <a:gd name="connsiteY10-92" fmla="*/ 3065 h 3222172"/>
              <a:gd name="connsiteX0-93" fmla="*/ 0 w 4746171"/>
              <a:gd name="connsiteY0-94" fmla="*/ 3222171 h 3222171"/>
              <a:gd name="connsiteX1-95" fmla="*/ 0 w 4746171"/>
              <a:gd name="connsiteY1-96" fmla="*/ 2612571 h 3222171"/>
              <a:gd name="connsiteX2-97" fmla="*/ 1277257 w 4746171"/>
              <a:gd name="connsiteY2-98" fmla="*/ 2612571 h 3222171"/>
              <a:gd name="connsiteX3-99" fmla="*/ 1277257 w 4746171"/>
              <a:gd name="connsiteY3-100" fmla="*/ 1944914 h 3222171"/>
              <a:gd name="connsiteX4-101" fmla="*/ 2452914 w 4746171"/>
              <a:gd name="connsiteY4-102" fmla="*/ 1944914 h 3222171"/>
              <a:gd name="connsiteX5-103" fmla="*/ 2452914 w 4746171"/>
              <a:gd name="connsiteY5-104" fmla="*/ 1291771 h 3222171"/>
              <a:gd name="connsiteX6-105" fmla="*/ 3585028 w 4746171"/>
              <a:gd name="connsiteY6-106" fmla="*/ 1291771 h 3222171"/>
              <a:gd name="connsiteX7-107" fmla="*/ 3585028 w 4746171"/>
              <a:gd name="connsiteY7-108" fmla="*/ 638629 h 3222171"/>
              <a:gd name="connsiteX8-109" fmla="*/ 4746171 w 4746171"/>
              <a:gd name="connsiteY8-110" fmla="*/ 638629 h 3222171"/>
              <a:gd name="connsiteX9-111" fmla="*/ 4746171 w 4746171"/>
              <a:gd name="connsiteY9-112" fmla="*/ 0 h 3222171"/>
              <a:gd name="connsiteX0-113" fmla="*/ 0 w 4746171"/>
              <a:gd name="connsiteY0-114" fmla="*/ 2583542 h 2583542"/>
              <a:gd name="connsiteX1-115" fmla="*/ 0 w 4746171"/>
              <a:gd name="connsiteY1-116" fmla="*/ 1973942 h 2583542"/>
              <a:gd name="connsiteX2-117" fmla="*/ 1277257 w 4746171"/>
              <a:gd name="connsiteY2-118" fmla="*/ 1973942 h 2583542"/>
              <a:gd name="connsiteX3-119" fmla="*/ 1277257 w 4746171"/>
              <a:gd name="connsiteY3-120" fmla="*/ 1306285 h 2583542"/>
              <a:gd name="connsiteX4-121" fmla="*/ 2452914 w 4746171"/>
              <a:gd name="connsiteY4-122" fmla="*/ 1306285 h 2583542"/>
              <a:gd name="connsiteX5-123" fmla="*/ 2452914 w 4746171"/>
              <a:gd name="connsiteY5-124" fmla="*/ 653142 h 2583542"/>
              <a:gd name="connsiteX6-125" fmla="*/ 3585028 w 4746171"/>
              <a:gd name="connsiteY6-126" fmla="*/ 653142 h 2583542"/>
              <a:gd name="connsiteX7-127" fmla="*/ 3585028 w 4746171"/>
              <a:gd name="connsiteY7-128" fmla="*/ 0 h 2583542"/>
              <a:gd name="connsiteX8-129" fmla="*/ 4746171 w 4746171"/>
              <a:gd name="connsiteY8-130" fmla="*/ 0 h 2583542"/>
              <a:gd name="connsiteX0-131" fmla="*/ 0 w 4664420"/>
              <a:gd name="connsiteY0-132" fmla="*/ 2583542 h 2583542"/>
              <a:gd name="connsiteX1-133" fmla="*/ 0 w 4664420"/>
              <a:gd name="connsiteY1-134" fmla="*/ 1973942 h 2583542"/>
              <a:gd name="connsiteX2-135" fmla="*/ 1277257 w 4664420"/>
              <a:gd name="connsiteY2-136" fmla="*/ 1973942 h 2583542"/>
              <a:gd name="connsiteX3-137" fmla="*/ 1277257 w 4664420"/>
              <a:gd name="connsiteY3-138" fmla="*/ 1306285 h 2583542"/>
              <a:gd name="connsiteX4-139" fmla="*/ 2452914 w 4664420"/>
              <a:gd name="connsiteY4-140" fmla="*/ 1306285 h 2583542"/>
              <a:gd name="connsiteX5-141" fmla="*/ 2452914 w 4664420"/>
              <a:gd name="connsiteY5-142" fmla="*/ 653142 h 2583542"/>
              <a:gd name="connsiteX6-143" fmla="*/ 3585028 w 4664420"/>
              <a:gd name="connsiteY6-144" fmla="*/ 653142 h 2583542"/>
              <a:gd name="connsiteX7-145" fmla="*/ 3585028 w 4664420"/>
              <a:gd name="connsiteY7-146" fmla="*/ 0 h 2583542"/>
              <a:gd name="connsiteX8-147" fmla="*/ 4664420 w 4664420"/>
              <a:gd name="connsiteY8-148" fmla="*/ 0 h 2583542"/>
              <a:gd name="connsiteX0-149" fmla="*/ 0 w 3585028"/>
              <a:gd name="connsiteY0-150" fmla="*/ 2583542 h 2583542"/>
              <a:gd name="connsiteX1-151" fmla="*/ 0 w 3585028"/>
              <a:gd name="connsiteY1-152" fmla="*/ 1973942 h 2583542"/>
              <a:gd name="connsiteX2-153" fmla="*/ 1277257 w 3585028"/>
              <a:gd name="connsiteY2-154" fmla="*/ 1973942 h 2583542"/>
              <a:gd name="connsiteX3-155" fmla="*/ 1277257 w 3585028"/>
              <a:gd name="connsiteY3-156" fmla="*/ 1306285 h 2583542"/>
              <a:gd name="connsiteX4-157" fmla="*/ 2452914 w 3585028"/>
              <a:gd name="connsiteY4-158" fmla="*/ 1306285 h 2583542"/>
              <a:gd name="connsiteX5-159" fmla="*/ 2452914 w 3585028"/>
              <a:gd name="connsiteY5-160" fmla="*/ 653142 h 2583542"/>
              <a:gd name="connsiteX6-161" fmla="*/ 3585028 w 3585028"/>
              <a:gd name="connsiteY6-162" fmla="*/ 653142 h 2583542"/>
              <a:gd name="connsiteX7-163" fmla="*/ 3585028 w 3585028"/>
              <a:gd name="connsiteY7-164" fmla="*/ 0 h 2583542"/>
              <a:gd name="connsiteX0-165" fmla="*/ 0 w 3585028"/>
              <a:gd name="connsiteY0-166" fmla="*/ 1930400 h 1930400"/>
              <a:gd name="connsiteX1-167" fmla="*/ 0 w 3585028"/>
              <a:gd name="connsiteY1-168" fmla="*/ 1320800 h 1930400"/>
              <a:gd name="connsiteX2-169" fmla="*/ 1277257 w 3585028"/>
              <a:gd name="connsiteY2-170" fmla="*/ 1320800 h 1930400"/>
              <a:gd name="connsiteX3-171" fmla="*/ 1277257 w 3585028"/>
              <a:gd name="connsiteY3-172" fmla="*/ 653143 h 1930400"/>
              <a:gd name="connsiteX4-173" fmla="*/ 2452914 w 3585028"/>
              <a:gd name="connsiteY4-174" fmla="*/ 653143 h 1930400"/>
              <a:gd name="connsiteX5-175" fmla="*/ 2452914 w 3585028"/>
              <a:gd name="connsiteY5-176" fmla="*/ 0 h 1930400"/>
              <a:gd name="connsiteX6-177" fmla="*/ 3585028 w 3585028"/>
              <a:gd name="connsiteY6-178" fmla="*/ 0 h 1930400"/>
              <a:gd name="connsiteX0-179" fmla="*/ 0 w 2452914"/>
              <a:gd name="connsiteY0-180" fmla="*/ 1930400 h 1930400"/>
              <a:gd name="connsiteX1-181" fmla="*/ 0 w 2452914"/>
              <a:gd name="connsiteY1-182" fmla="*/ 1320800 h 1930400"/>
              <a:gd name="connsiteX2-183" fmla="*/ 1277257 w 2452914"/>
              <a:gd name="connsiteY2-184" fmla="*/ 1320800 h 1930400"/>
              <a:gd name="connsiteX3-185" fmla="*/ 1277257 w 2452914"/>
              <a:gd name="connsiteY3-186" fmla="*/ 653143 h 1930400"/>
              <a:gd name="connsiteX4-187" fmla="*/ 2452914 w 2452914"/>
              <a:gd name="connsiteY4-188" fmla="*/ 653143 h 1930400"/>
              <a:gd name="connsiteX5-189" fmla="*/ 2452914 w 2452914"/>
              <a:gd name="connsiteY5-190" fmla="*/ 0 h 1930400"/>
            </a:gdLst>
            <a:ahLst/>
            <a:cxnLst>
              <a:cxn ang="0">
                <a:pos x="connsiteX0-179" y="connsiteY0-180"/>
              </a:cxn>
              <a:cxn ang="0">
                <a:pos x="connsiteX1-181" y="connsiteY1-182"/>
              </a:cxn>
              <a:cxn ang="0">
                <a:pos x="connsiteX2-183" y="connsiteY2-184"/>
              </a:cxn>
              <a:cxn ang="0">
                <a:pos x="connsiteX3-185" y="connsiteY3-186"/>
              </a:cxn>
              <a:cxn ang="0">
                <a:pos x="connsiteX4-187" y="connsiteY4-188"/>
              </a:cxn>
              <a:cxn ang="0">
                <a:pos x="connsiteX5-189" y="connsiteY5-190"/>
              </a:cxn>
            </a:cxnLst>
            <a:rect l="l" t="t" r="r" b="b"/>
            <a:pathLst>
              <a:path w="2452914" h="1930400">
                <a:moveTo>
                  <a:pt x="0" y="1930400"/>
                </a:moveTo>
                <a:lnTo>
                  <a:pt x="0" y="1320800"/>
                </a:lnTo>
                <a:lnTo>
                  <a:pt x="1277257" y="1320800"/>
                </a:lnTo>
                <a:lnTo>
                  <a:pt x="1277257" y="653143"/>
                </a:lnTo>
                <a:lnTo>
                  <a:pt x="2452914" y="653143"/>
                </a:lnTo>
                <a:lnTo>
                  <a:pt x="2452914" y="0"/>
                </a:lnTo>
              </a:path>
            </a:pathLst>
          </a:custGeom>
          <a:noFill/>
          <a:ln w="25400" cap="flat" cmpd="sng" algn="ctr">
            <a:solidFill>
              <a:srgbClr val="B2B2B2"/>
            </a:solidFill>
            <a:prstDash val="solid"/>
            <a:miter lim="800000"/>
          </a:ln>
          <a:effectLst/>
        </p:spPr>
        <p:txBody>
          <a:bodyPr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31" name="TextBox 12"/>
          <p:cNvSpPr txBox="1"/>
          <p:nvPr>
            <p:custDataLst>
              <p:tags r:id="rId13"/>
            </p:custDataLst>
          </p:nvPr>
        </p:nvSpPr>
        <p:spPr>
          <a:xfrm>
            <a:off x="2681288" y="4767263"/>
            <a:ext cx="9129713" cy="1414463"/>
          </a:xfrm>
          <a:prstGeom prst="rect">
            <a:avLst/>
          </a:prstGeom>
          <a:noFill/>
        </p:spPr>
        <p:txBody>
          <a:bodyPr lIns="180000" tIns="0" rIns="0" bIns="0" anchor="ctr">
            <a:normAutofit/>
          </a:bodyPr>
          <a:lstStyle/>
          <a:p>
            <a:pPr marR="0" defTabSz="914400" eaLnBrk="1" fontAlgn="auto" hangingPunct="1">
              <a:lnSpc>
                <a:spcPct val="120000"/>
              </a:lnSpc>
              <a:spcBef>
                <a:spcPts val="0"/>
              </a:spcBef>
              <a:spcAft>
                <a:spcPts val="800"/>
              </a:spcAft>
              <a:buClrTx/>
              <a:buSzTx/>
              <a:buFontTx/>
              <a:buNone/>
              <a:defRPr/>
            </a:pPr>
            <a:r>
              <a:rPr kumimoji="0" lang="zh-CN" altLang="en-US" sz="2800" b="1" kern="1200" cap="none" spc="140" normalizeH="0" baseline="0" noProof="0" dirty="0">
                <a:solidFill>
                  <a:prstClr val="black"/>
                </a:solidFill>
                <a:highlight>
                  <a:srgbClr val="FFFF00"/>
                </a:highlight>
                <a:latin typeface="微软雅黑" panose="020B0503020204020204" pitchFamily="34" charset="-122"/>
                <a:ea typeface="微软雅黑" panose="020B0503020204020204" pitchFamily="34" charset="-122"/>
                <a:cs typeface="楷体_GB2312" charset="-122"/>
              </a:rPr>
              <a:t>内涵：</a:t>
            </a:r>
            <a:r>
              <a:rPr kumimoji="0" lang="zh-CN" altLang="en-US" sz="2800" b="1" kern="1200" cap="none" spc="140" normalizeH="0" baseline="0" noProof="0" dirty="0">
                <a:solidFill>
                  <a:prstClr val="black"/>
                </a:solidFill>
                <a:latin typeface="微软雅黑" panose="020B0503020204020204" pitchFamily="34" charset="-122"/>
                <a:ea typeface="微软雅黑" panose="020B0503020204020204" pitchFamily="34" charset="-122"/>
                <a:cs typeface="楷体_GB2312" charset="-122"/>
              </a:rPr>
              <a:t>每个人的内心都有一份对家人割舍不断的情感，这种情感就是家庭中的亲情之爱。</a:t>
            </a:r>
            <a:endParaRPr kumimoji="0" lang="zh-CN" altLang="en-US" sz="2800" b="1" kern="1200" cap="none" spc="140" normalizeH="0" baseline="0" noProof="0" dirty="0">
              <a:solidFill>
                <a:prstClr val="black"/>
              </a:solidFill>
              <a:latin typeface="微软雅黑" panose="020B0503020204020204" pitchFamily="34" charset="-122"/>
              <a:ea typeface="微软雅黑" panose="020B0503020204020204" pitchFamily="34" charset="-122"/>
              <a:cs typeface="楷体_GB2312" charset="-122"/>
            </a:endParaRPr>
          </a:p>
        </p:txBody>
      </p:sp>
      <p:sp>
        <p:nvSpPr>
          <p:cNvPr id="32" name="TextBox 12"/>
          <p:cNvSpPr txBox="1"/>
          <p:nvPr>
            <p:custDataLst>
              <p:tags r:id="rId14"/>
            </p:custDataLst>
          </p:nvPr>
        </p:nvSpPr>
        <p:spPr>
          <a:xfrm>
            <a:off x="4654550" y="3614738"/>
            <a:ext cx="7035800" cy="1060450"/>
          </a:xfrm>
          <a:prstGeom prst="rect">
            <a:avLst/>
          </a:prstGeom>
          <a:noFill/>
        </p:spPr>
        <p:txBody>
          <a:bodyPr lIns="180000" tIns="0" rIns="0" bIns="0" anchor="ctr">
            <a:normAutofit/>
          </a:bodyPr>
          <a:lstStyle/>
          <a:p>
            <a:pPr marR="0" defTabSz="914400" eaLnBrk="1" fontAlgn="auto" hangingPunct="1">
              <a:lnSpc>
                <a:spcPct val="120000"/>
              </a:lnSpc>
              <a:spcBef>
                <a:spcPts val="0"/>
              </a:spcBef>
              <a:spcAft>
                <a:spcPts val="800"/>
              </a:spcAft>
              <a:buClrTx/>
              <a:buSzTx/>
              <a:buFontTx/>
              <a:buNone/>
              <a:defRPr/>
            </a:pPr>
            <a:r>
              <a:rPr kumimoji="0" lang="zh-CN" altLang="en-US" sz="2800" b="1" kern="1200" cap="none" spc="140" normalizeH="0" baseline="0" noProof="0" dirty="0">
                <a:solidFill>
                  <a:prstClr val="black"/>
                </a:solidFill>
                <a:highlight>
                  <a:srgbClr val="FFFF00"/>
                </a:highlight>
                <a:latin typeface="微软雅黑" panose="020B0503020204020204" pitchFamily="34" charset="-122"/>
                <a:ea typeface="微软雅黑" panose="020B0503020204020204" pitchFamily="34" charset="-122"/>
                <a:cs typeface="楷体_GB2312" charset="-122"/>
              </a:rPr>
              <a:t>表现：</a:t>
            </a:r>
            <a:r>
              <a:rPr kumimoji="0" lang="zh-CN" altLang="en-US" sz="2400" b="1" kern="1200" cap="none" spc="140" normalizeH="0" baseline="0" noProof="0" dirty="0">
                <a:solidFill>
                  <a:prstClr val="black"/>
                </a:solidFill>
                <a:latin typeface="微软雅黑" panose="020B0503020204020204" pitchFamily="34" charset="-122"/>
                <a:ea typeface="微软雅黑" panose="020B0503020204020204" pitchFamily="34" charset="-122"/>
                <a:cs typeface="楷体_GB2312" charset="-122"/>
              </a:rPr>
              <a:t>每个家庭的亲情表现不同，但无论以何种方式表达，都不可否认亲情的存在。</a:t>
            </a:r>
            <a:endParaRPr kumimoji="0" lang="zh-CN" altLang="en-US" sz="2400" b="1" kern="1200" cap="none" spc="140" normalizeH="0" baseline="0" noProof="0" dirty="0">
              <a:solidFill>
                <a:prstClr val="black"/>
              </a:solidFill>
              <a:latin typeface="微软雅黑" panose="020B0503020204020204" pitchFamily="34" charset="-122"/>
              <a:ea typeface="微软雅黑" panose="020B0503020204020204" pitchFamily="34" charset="-122"/>
              <a:cs typeface="楷体_GB2312" charset="-122"/>
            </a:endParaRPr>
          </a:p>
        </p:txBody>
      </p:sp>
      <p:sp>
        <p:nvSpPr>
          <p:cNvPr id="33" name="TextBox 12"/>
          <p:cNvSpPr txBox="1"/>
          <p:nvPr>
            <p:custDataLst>
              <p:tags r:id="rId15"/>
            </p:custDataLst>
          </p:nvPr>
        </p:nvSpPr>
        <p:spPr>
          <a:xfrm>
            <a:off x="6727825" y="1542733"/>
            <a:ext cx="5283200" cy="1579563"/>
          </a:xfrm>
          <a:prstGeom prst="rect">
            <a:avLst/>
          </a:prstGeom>
          <a:noFill/>
        </p:spPr>
        <p:txBody>
          <a:bodyPr lIns="180000" tIns="0" rIns="0" bIns="0" anchor="ctr">
            <a:normAutofit/>
          </a:bodyPr>
          <a:lstStyle/>
          <a:p>
            <a:pPr marR="0" defTabSz="914400" eaLnBrk="1" fontAlgn="auto" hangingPunct="1">
              <a:lnSpc>
                <a:spcPct val="120000"/>
              </a:lnSpc>
              <a:spcBef>
                <a:spcPts val="0"/>
              </a:spcBef>
              <a:spcAft>
                <a:spcPts val="800"/>
              </a:spcAft>
              <a:buClrTx/>
              <a:buSzTx/>
              <a:buFontTx/>
              <a:buNone/>
              <a:defRPr/>
            </a:pPr>
            <a:r>
              <a:rPr kumimoji="0" lang="zh-CN" altLang="en-US" sz="2800" b="1" kern="1200" cap="none" spc="140" normalizeH="0" baseline="0" noProof="0" dirty="0">
                <a:solidFill>
                  <a:prstClr val="black"/>
                </a:solidFill>
                <a:highlight>
                  <a:srgbClr val="FFFF00"/>
                </a:highlight>
                <a:latin typeface="微软雅黑" panose="020B0503020204020204" pitchFamily="34" charset="-122"/>
                <a:ea typeface="微软雅黑" panose="020B0503020204020204" pitchFamily="34" charset="-122"/>
                <a:cs typeface="楷体_GB2312" charset="-122"/>
              </a:rPr>
              <a:t>变化：</a:t>
            </a:r>
            <a:r>
              <a:rPr kumimoji="0" lang="zh-CN" altLang="en-US" sz="2400" b="1" kern="1200" cap="none" spc="140" normalizeH="0" baseline="0" noProof="0" dirty="0">
                <a:solidFill>
                  <a:prstClr val="black"/>
                </a:solidFill>
                <a:latin typeface="微软雅黑" panose="020B0503020204020204" pitchFamily="34" charset="-122"/>
                <a:ea typeface="微软雅黑" panose="020B0503020204020204" pitchFamily="34" charset="-122"/>
                <a:cs typeface="楷体_GB2312" charset="-122"/>
              </a:rPr>
              <a:t>我们的家庭结构会发生改变，但是家中的亲情仍在，尽管它的表现形式可能会发生变化。</a:t>
            </a:r>
            <a:endParaRPr kumimoji="0" lang="zh-CN" altLang="en-US" sz="2400" b="1" kern="1200" cap="none" spc="140" normalizeH="0" baseline="0" noProof="0" dirty="0">
              <a:solidFill>
                <a:prstClr val="black"/>
              </a:solidFill>
              <a:latin typeface="微软雅黑" panose="020B0503020204020204" pitchFamily="34" charset="-122"/>
              <a:ea typeface="微软雅黑" panose="020B0503020204020204" pitchFamily="34" charset="-122"/>
              <a:cs typeface="楷体_GB2312" charset="-122"/>
            </a:endParaRPr>
          </a:p>
        </p:txBody>
      </p:sp>
      <p:grpSp>
        <p:nvGrpSpPr>
          <p:cNvPr id="53265" name="组合 41"/>
          <p:cNvGrpSpPr/>
          <p:nvPr/>
        </p:nvGrpSpPr>
        <p:grpSpPr>
          <a:xfrm>
            <a:off x="22225" y="106363"/>
            <a:ext cx="1854200" cy="766762"/>
            <a:chOff x="0" y="187615"/>
            <a:chExt cx="2138289" cy="767384"/>
          </a:xfrm>
        </p:grpSpPr>
        <p:grpSp>
          <p:nvGrpSpPr>
            <p:cNvPr id="53268" name="组合 2"/>
            <p:cNvGrpSpPr/>
            <p:nvPr/>
          </p:nvGrpSpPr>
          <p:grpSpPr>
            <a:xfrm>
              <a:off x="0" y="187615"/>
              <a:ext cx="2138289" cy="633993"/>
              <a:chOff x="0" y="194743"/>
              <a:chExt cx="3126179" cy="569433"/>
            </a:xfrm>
          </p:grpSpPr>
          <p:sp>
            <p:nvSpPr>
              <p:cNvPr id="48" name="圆角矩形 402"/>
              <p:cNvSpPr/>
              <p:nvPr>
                <p:custDataLst>
                  <p:tags r:id="rId16"/>
                </p:custDataLst>
              </p:nvPr>
            </p:nvSpPr>
            <p:spPr>
              <a:xfrm>
                <a:off x="173209" y="194743"/>
                <a:ext cx="2952970" cy="569433"/>
              </a:xfrm>
              <a:prstGeom prst="roundRect">
                <a:avLst>
                  <a:gd name="adj" fmla="val 9976"/>
                </a:avLst>
              </a:prstGeom>
              <a:solidFill>
                <a:srgbClr val="472624"/>
              </a:solidFill>
              <a:ln w="19050" cap="flat" cmpd="sng" algn="ctr">
                <a:gradFill flip="none" rotWithShape="1">
                  <a:gsLst>
                    <a:gs pos="88000">
                      <a:sysClr val="window" lastClr="FFFFFF"/>
                    </a:gs>
                    <a:gs pos="0">
                      <a:sysClr val="window" lastClr="FFFFFF">
                        <a:lumMod val="75000"/>
                      </a:sysClr>
                    </a:gs>
                    <a:gs pos="71000">
                      <a:sysClr val="window" lastClr="FFFFFF">
                        <a:lumMod val="85000"/>
                      </a:sysClr>
                    </a:gs>
                    <a:gs pos="55000">
                      <a:sysClr val="window" lastClr="FFFFFF"/>
                    </a:gs>
                    <a:gs pos="37000">
                      <a:sysClr val="window" lastClr="FFFFFF">
                        <a:lumMod val="85000"/>
                      </a:sysClr>
                    </a:gs>
                    <a:gs pos="22000">
                      <a:sysClr val="window" lastClr="FFFFFF"/>
                    </a:gs>
                    <a:gs pos="100000">
                      <a:sysClr val="window" lastClr="FFFFFF">
                        <a:lumMod val="75000"/>
                      </a:sysClr>
                    </a:gs>
                  </a:gsLst>
                  <a:lin ang="1200000" scaled="0"/>
                </a:gradFill>
                <a:prstDash val="solid"/>
                <a:miter lim="800000"/>
              </a:ln>
              <a:effectLst>
                <a:outerShdw blurRad="50800" dist="38100" dir="2700000" algn="tl"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grpSp>
            <p:nvGrpSpPr>
              <p:cNvPr id="53298" name="组合 4"/>
              <p:cNvGrpSpPr/>
              <p:nvPr/>
            </p:nvGrpSpPr>
            <p:grpSpPr>
              <a:xfrm>
                <a:off x="0" y="290669"/>
                <a:ext cx="424561" cy="355906"/>
                <a:chOff x="469900" y="728859"/>
                <a:chExt cx="424561" cy="355906"/>
              </a:xfrm>
            </p:grpSpPr>
            <p:sp>
              <p:nvSpPr>
                <p:cNvPr id="50" name="椭圆 49"/>
                <p:cNvSpPr/>
                <p:nvPr>
                  <p:custDataLst>
                    <p:tags r:id="rId17"/>
                  </p:custDataLst>
                </p:nvPr>
              </p:nvSpPr>
              <p:spPr>
                <a:xfrm rot="16200000">
                  <a:off x="741505" y="927047"/>
                  <a:ext cx="152689" cy="155238"/>
                </a:xfrm>
                <a:prstGeom prst="ellipse">
                  <a:avLst/>
                </a:prstGeom>
                <a:gradFill>
                  <a:gsLst>
                    <a:gs pos="75000">
                      <a:sysClr val="window" lastClr="FFFFFF">
                        <a:lumMod val="95000"/>
                      </a:sysClr>
                    </a:gs>
                    <a:gs pos="55000">
                      <a:sysClr val="window" lastClr="FFFFFF">
                        <a:lumMod val="65000"/>
                      </a:sysClr>
                    </a:gs>
                    <a:gs pos="35000">
                      <a:sysClr val="window" lastClr="FFFFFF">
                        <a:lumMod val="95000"/>
                      </a:sysClr>
                    </a:gs>
                    <a:gs pos="17000">
                      <a:sysClr val="window" lastClr="FFFFFF">
                        <a:lumMod val="65000"/>
                      </a:sysClr>
                    </a:gs>
                    <a:gs pos="0">
                      <a:sysClr val="window" lastClr="FFFFFF"/>
                    </a:gs>
                    <a:gs pos="100000">
                      <a:sysClr val="window" lastClr="FFFFFF">
                        <a:lumMod val="65000"/>
                      </a:sysClr>
                    </a:gs>
                  </a:gsLst>
                  <a:lin ang="2700000" scaled="1"/>
                </a:gradFill>
                <a:ln w="12700" cap="flat" cmpd="sng" algn="ctr">
                  <a:noFill/>
                  <a:prstDash val="solid"/>
                  <a:miter lim="800000"/>
                </a:ln>
                <a:effectLst>
                  <a:outerShdw blurRad="12700" dist="12700" dir="2700000" algn="tl"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sp>
              <p:nvSpPr>
                <p:cNvPr id="51" name="椭圆 50"/>
                <p:cNvSpPr/>
                <p:nvPr>
                  <p:custDataLst>
                    <p:tags r:id="rId18"/>
                  </p:custDataLst>
                </p:nvPr>
              </p:nvSpPr>
              <p:spPr>
                <a:xfrm rot="16200000">
                  <a:off x="752463" y="942770"/>
                  <a:ext cx="127798" cy="127797"/>
                </a:xfrm>
                <a:prstGeom prst="ellipse">
                  <a:avLst/>
                </a:prstGeom>
                <a:solidFill>
                  <a:sysClr val="windowText" lastClr="000000">
                    <a:lumMod val="65000"/>
                    <a:lumOff val="35000"/>
                  </a:sysClr>
                </a:solidFill>
                <a:ln w="12700" cap="flat" cmpd="sng" algn="ctr">
                  <a:noFill/>
                  <a:prstDash val="solid"/>
                  <a:miter lim="800000"/>
                </a:ln>
                <a:effectLst>
                  <a:innerShdw blurRad="12700" dist="12700" dir="13500000">
                    <a:prstClr val="black">
                      <a:alpha val="50000"/>
                    </a:prstClr>
                  </a:inn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sp>
              <p:nvSpPr>
                <p:cNvPr id="52" name="椭圆 51"/>
                <p:cNvSpPr/>
                <p:nvPr>
                  <p:custDataLst>
                    <p:tags r:id="rId19"/>
                  </p:custDataLst>
                </p:nvPr>
              </p:nvSpPr>
              <p:spPr>
                <a:xfrm rot="16200000">
                  <a:off x="739363" y="727981"/>
                  <a:ext cx="156970" cy="155238"/>
                </a:xfrm>
                <a:prstGeom prst="ellipse">
                  <a:avLst/>
                </a:prstGeom>
                <a:gradFill>
                  <a:gsLst>
                    <a:gs pos="75000">
                      <a:sysClr val="window" lastClr="FFFFFF">
                        <a:lumMod val="95000"/>
                      </a:sysClr>
                    </a:gs>
                    <a:gs pos="55000">
                      <a:sysClr val="window" lastClr="FFFFFF">
                        <a:lumMod val="65000"/>
                      </a:sysClr>
                    </a:gs>
                    <a:gs pos="35000">
                      <a:sysClr val="window" lastClr="FFFFFF">
                        <a:lumMod val="95000"/>
                      </a:sysClr>
                    </a:gs>
                    <a:gs pos="17000">
                      <a:sysClr val="window" lastClr="FFFFFF">
                        <a:lumMod val="65000"/>
                      </a:sysClr>
                    </a:gs>
                    <a:gs pos="0">
                      <a:sysClr val="window" lastClr="FFFFFF"/>
                    </a:gs>
                    <a:gs pos="100000">
                      <a:sysClr val="window" lastClr="FFFFFF">
                        <a:lumMod val="65000"/>
                      </a:sysClr>
                    </a:gs>
                  </a:gsLst>
                  <a:lin ang="2700000" scaled="1"/>
                </a:gradFill>
                <a:ln w="12700" cap="flat" cmpd="sng" algn="ctr">
                  <a:noFill/>
                  <a:prstDash val="solid"/>
                  <a:miter lim="800000"/>
                </a:ln>
                <a:effectLst>
                  <a:outerShdw blurRad="12700" dist="12700" dir="2700000" algn="tl"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sp>
              <p:nvSpPr>
                <p:cNvPr id="53" name="椭圆 52"/>
                <p:cNvSpPr/>
                <p:nvPr>
                  <p:custDataLst>
                    <p:tags r:id="rId20"/>
                  </p:custDataLst>
                </p:nvPr>
              </p:nvSpPr>
              <p:spPr>
                <a:xfrm rot="16200000">
                  <a:off x="752463" y="743063"/>
                  <a:ext cx="127798" cy="127797"/>
                </a:xfrm>
                <a:prstGeom prst="ellipse">
                  <a:avLst/>
                </a:prstGeom>
                <a:solidFill>
                  <a:sysClr val="windowText" lastClr="000000">
                    <a:lumMod val="65000"/>
                    <a:lumOff val="35000"/>
                  </a:sysClr>
                </a:solidFill>
                <a:ln w="12700" cap="flat" cmpd="sng" algn="ctr">
                  <a:noFill/>
                  <a:prstDash val="solid"/>
                  <a:miter lim="800000"/>
                </a:ln>
                <a:effectLst>
                  <a:innerShdw blurRad="12700" dist="12700" dir="13500000">
                    <a:prstClr val="black">
                      <a:alpha val="50000"/>
                    </a:prstClr>
                  </a:inn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sp>
              <p:nvSpPr>
                <p:cNvPr id="54" name="圆角矩形 408"/>
                <p:cNvSpPr/>
                <p:nvPr>
                  <p:custDataLst>
                    <p:tags r:id="rId21"/>
                  </p:custDataLst>
                </p:nvPr>
              </p:nvSpPr>
              <p:spPr>
                <a:xfrm rot="16200000">
                  <a:off x="636543" y="859458"/>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4000">
                        <a:sysClr val="window" lastClr="FFFFFF">
                          <a:lumMod val="75000"/>
                        </a:sysClr>
                      </a:gs>
                      <a:gs pos="78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sp>
              <p:nvSpPr>
                <p:cNvPr id="55" name="圆角矩形 409"/>
                <p:cNvSpPr/>
                <p:nvPr>
                  <p:custDataLst>
                    <p:tags r:id="rId22"/>
                  </p:custDataLst>
                </p:nvPr>
              </p:nvSpPr>
              <p:spPr>
                <a:xfrm rot="16200000">
                  <a:off x="636543" y="809416"/>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3000">
                        <a:sysClr val="window" lastClr="FFFFFF">
                          <a:lumMod val="75000"/>
                        </a:sysClr>
                      </a:gs>
                      <a:gs pos="79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sp>
              <p:nvSpPr>
                <p:cNvPr id="56" name="圆角矩形 410"/>
                <p:cNvSpPr/>
                <p:nvPr>
                  <p:custDataLst>
                    <p:tags r:id="rId23"/>
                  </p:custDataLst>
                </p:nvPr>
              </p:nvSpPr>
              <p:spPr>
                <a:xfrm rot="16200000">
                  <a:off x="636543" y="655035"/>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4000">
                        <a:sysClr val="window" lastClr="FFFFFF">
                          <a:lumMod val="75000"/>
                        </a:sysClr>
                      </a:gs>
                      <a:gs pos="78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sp>
              <p:nvSpPr>
                <p:cNvPr id="57" name="圆角矩形 411"/>
                <p:cNvSpPr/>
                <p:nvPr>
                  <p:custDataLst>
                    <p:tags r:id="rId24"/>
                  </p:custDataLst>
                </p:nvPr>
              </p:nvSpPr>
              <p:spPr>
                <a:xfrm rot="16200000">
                  <a:off x="636543" y="604992"/>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3000">
                        <a:sysClr val="window" lastClr="FFFFFF">
                          <a:lumMod val="75000"/>
                        </a:sysClr>
                      </a:gs>
                      <a:gs pos="79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Arial" panose="020B0604020202020204"/>
                    <a:ea typeface="华文中宋" panose="02010600040101010101" charset="-122"/>
                    <a:cs typeface="Arial" panose="020B0604020202020204"/>
                  </a:endParaRPr>
                </a:p>
              </p:txBody>
            </p:sp>
          </p:grpSp>
        </p:grpSp>
        <p:sp>
          <p:nvSpPr>
            <p:cNvPr id="36" name="TextBox 4"/>
            <p:cNvSpPr txBox="1">
              <a:spLocks noChangeArrowheads="1"/>
            </p:cNvSpPr>
            <p:nvPr>
              <p:custDataLst>
                <p:tags r:id="rId25"/>
              </p:custDataLst>
            </p:nvPr>
          </p:nvSpPr>
          <p:spPr bwMode="auto">
            <a:xfrm>
              <a:off x="250810" y="206680"/>
              <a:ext cx="1783128" cy="748319"/>
            </a:xfrm>
            <a:prstGeom prst="rect">
              <a:avLst/>
            </a:prstGeom>
            <a:noFill/>
            <a:ln>
              <a:noFill/>
            </a:ln>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265" b="1" i="0" u="none" strike="noStrike" kern="0" cap="none" spc="0" normalizeH="0" baseline="0" noProof="0">
                  <a:ln>
                    <a:noFill/>
                  </a:ln>
                  <a:solidFill>
                    <a:srgbClr val="FFFFFF"/>
                  </a:solidFill>
                  <a:effectLst/>
                  <a:uLnTx/>
                  <a:uFillTx/>
                  <a:latin typeface="华文中宋" panose="02010600040101010101" charset="-122"/>
                  <a:ea typeface="华文中宋" panose="02010600040101010101" charset="-122"/>
                  <a:cs typeface="Arial" panose="020B0604020202020204"/>
                </a:rPr>
                <a:t>感悟人生</a:t>
              </a:r>
              <a:endParaRPr kumimoji="0" lang="zh-CN" altLang="en-US" sz="4265" b="1" i="0" u="none" strike="noStrike" kern="0" cap="none" spc="0" normalizeH="0" baseline="0" noProof="0">
                <a:ln>
                  <a:noFill/>
                </a:ln>
                <a:solidFill>
                  <a:srgbClr val="FFFFFF"/>
                </a:solidFill>
                <a:effectLst/>
                <a:uLnTx/>
                <a:uFillTx/>
                <a:latin typeface="华文中宋" panose="02010600040101010101" charset="-122"/>
                <a:ea typeface="华文中宋" panose="02010600040101010101" charset="-122"/>
                <a:cs typeface="Arial" panose="020B0604020202020204"/>
              </a:endParaRPr>
            </a:p>
          </p:txBody>
        </p:sp>
        <p:grpSp>
          <p:nvGrpSpPr>
            <p:cNvPr id="53270" name="组合 14"/>
            <p:cNvGrpSpPr/>
            <p:nvPr/>
          </p:nvGrpSpPr>
          <p:grpSpPr>
            <a:xfrm>
              <a:off x="0" y="187615"/>
              <a:ext cx="2138289" cy="633993"/>
              <a:chOff x="0" y="194743"/>
              <a:chExt cx="3126179" cy="569433"/>
            </a:xfrm>
          </p:grpSpPr>
          <p:sp>
            <p:nvSpPr>
              <p:cNvPr id="38" name="圆角矩形 402"/>
              <p:cNvSpPr/>
              <p:nvPr>
                <p:custDataLst>
                  <p:tags r:id="rId26"/>
                </p:custDataLst>
              </p:nvPr>
            </p:nvSpPr>
            <p:spPr>
              <a:xfrm>
                <a:off x="173209" y="194743"/>
                <a:ext cx="2952970" cy="569433"/>
              </a:xfrm>
              <a:prstGeom prst="roundRect">
                <a:avLst>
                  <a:gd name="adj" fmla="val 9976"/>
                </a:avLst>
              </a:prstGeom>
              <a:solidFill>
                <a:srgbClr val="CB2B1A"/>
              </a:solidFill>
              <a:ln w="19050" cap="flat" cmpd="sng" algn="ctr">
                <a:gradFill flip="none" rotWithShape="1">
                  <a:gsLst>
                    <a:gs pos="88000">
                      <a:sysClr val="window" lastClr="FFFFFF"/>
                    </a:gs>
                    <a:gs pos="0">
                      <a:sysClr val="window" lastClr="FFFFFF">
                        <a:lumMod val="75000"/>
                      </a:sysClr>
                    </a:gs>
                    <a:gs pos="71000">
                      <a:sysClr val="window" lastClr="FFFFFF">
                        <a:lumMod val="85000"/>
                      </a:sysClr>
                    </a:gs>
                    <a:gs pos="55000">
                      <a:sysClr val="window" lastClr="FFFFFF"/>
                    </a:gs>
                    <a:gs pos="37000">
                      <a:sysClr val="window" lastClr="FFFFFF">
                        <a:lumMod val="85000"/>
                      </a:sysClr>
                    </a:gs>
                    <a:gs pos="22000">
                      <a:sysClr val="window" lastClr="FFFFFF"/>
                    </a:gs>
                    <a:gs pos="100000">
                      <a:sysClr val="window" lastClr="FFFFFF">
                        <a:lumMod val="75000"/>
                      </a:sysClr>
                    </a:gs>
                  </a:gsLst>
                  <a:lin ang="1200000" scaled="0"/>
                </a:gradFill>
                <a:prstDash val="solid"/>
                <a:miter lim="800000"/>
              </a:ln>
              <a:effectLst>
                <a:outerShdw blurRad="50800" dist="38100" dir="2700000" algn="tl"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华文中宋" panose="02010600040101010101" charset="-122"/>
                  <a:cs typeface="Arial" panose="020B0604020202020204"/>
                </a:endParaRPr>
              </a:p>
            </p:txBody>
          </p:sp>
          <p:grpSp>
            <p:nvGrpSpPr>
              <p:cNvPr id="53274" name="组合 16"/>
              <p:cNvGrpSpPr/>
              <p:nvPr/>
            </p:nvGrpSpPr>
            <p:grpSpPr>
              <a:xfrm>
                <a:off x="0" y="290669"/>
                <a:ext cx="424561" cy="355906"/>
                <a:chOff x="469900" y="728859"/>
                <a:chExt cx="424561" cy="355906"/>
              </a:xfrm>
            </p:grpSpPr>
            <p:sp>
              <p:nvSpPr>
                <p:cNvPr id="40" name="椭圆 39"/>
                <p:cNvSpPr/>
                <p:nvPr>
                  <p:custDataLst>
                    <p:tags r:id="rId27"/>
                  </p:custDataLst>
                </p:nvPr>
              </p:nvSpPr>
              <p:spPr>
                <a:xfrm rot="16200000">
                  <a:off x="741505" y="927047"/>
                  <a:ext cx="152689" cy="155238"/>
                </a:xfrm>
                <a:prstGeom prst="ellipse">
                  <a:avLst/>
                </a:prstGeom>
                <a:gradFill>
                  <a:gsLst>
                    <a:gs pos="75000">
                      <a:sysClr val="window" lastClr="FFFFFF">
                        <a:lumMod val="95000"/>
                      </a:sysClr>
                    </a:gs>
                    <a:gs pos="55000">
                      <a:sysClr val="window" lastClr="FFFFFF">
                        <a:lumMod val="65000"/>
                      </a:sysClr>
                    </a:gs>
                    <a:gs pos="35000">
                      <a:sysClr val="window" lastClr="FFFFFF">
                        <a:lumMod val="95000"/>
                      </a:sysClr>
                    </a:gs>
                    <a:gs pos="17000">
                      <a:sysClr val="window" lastClr="FFFFFF">
                        <a:lumMod val="65000"/>
                      </a:sysClr>
                    </a:gs>
                    <a:gs pos="0">
                      <a:sysClr val="window" lastClr="FFFFFF"/>
                    </a:gs>
                    <a:gs pos="100000">
                      <a:sysClr val="window" lastClr="FFFFFF">
                        <a:lumMod val="65000"/>
                      </a:sysClr>
                    </a:gs>
                  </a:gsLst>
                  <a:lin ang="2700000" scaled="1"/>
                </a:gradFill>
                <a:ln w="12700" cap="flat" cmpd="sng" algn="ctr">
                  <a:noFill/>
                  <a:prstDash val="solid"/>
                  <a:miter lim="800000"/>
                </a:ln>
                <a:effectLst>
                  <a:outerShdw blurRad="12700" dist="12700" dir="2700000" algn="tl"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华文中宋" panose="02010600040101010101" charset="-122"/>
                    <a:cs typeface="Arial" panose="020B0604020202020204"/>
                  </a:endParaRPr>
                </a:p>
              </p:txBody>
            </p:sp>
            <p:sp>
              <p:nvSpPr>
                <p:cNvPr id="41" name="椭圆 40"/>
                <p:cNvSpPr/>
                <p:nvPr>
                  <p:custDataLst>
                    <p:tags r:id="rId28"/>
                  </p:custDataLst>
                </p:nvPr>
              </p:nvSpPr>
              <p:spPr>
                <a:xfrm rot="16200000">
                  <a:off x="752463" y="942770"/>
                  <a:ext cx="127798" cy="127797"/>
                </a:xfrm>
                <a:prstGeom prst="ellipse">
                  <a:avLst/>
                </a:prstGeom>
                <a:solidFill>
                  <a:sysClr val="windowText" lastClr="000000">
                    <a:lumMod val="65000"/>
                    <a:lumOff val="35000"/>
                  </a:sysClr>
                </a:solidFill>
                <a:ln w="12700" cap="flat" cmpd="sng" algn="ctr">
                  <a:noFill/>
                  <a:prstDash val="solid"/>
                  <a:miter lim="800000"/>
                </a:ln>
                <a:effectLst>
                  <a:innerShdw blurRad="12700" dist="12700" dir="13500000">
                    <a:prstClr val="black">
                      <a:alpha val="50000"/>
                    </a:prstClr>
                  </a:inn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华文中宋" panose="02010600040101010101" charset="-122"/>
                    <a:cs typeface="Arial" panose="020B0604020202020204"/>
                  </a:endParaRPr>
                </a:p>
              </p:txBody>
            </p:sp>
            <p:sp>
              <p:nvSpPr>
                <p:cNvPr id="42" name="椭圆 41"/>
                <p:cNvSpPr/>
                <p:nvPr>
                  <p:custDataLst>
                    <p:tags r:id="rId29"/>
                  </p:custDataLst>
                </p:nvPr>
              </p:nvSpPr>
              <p:spPr>
                <a:xfrm rot="16200000">
                  <a:off x="739363" y="727981"/>
                  <a:ext cx="156970" cy="155238"/>
                </a:xfrm>
                <a:prstGeom prst="ellipse">
                  <a:avLst/>
                </a:prstGeom>
                <a:gradFill>
                  <a:gsLst>
                    <a:gs pos="75000">
                      <a:sysClr val="window" lastClr="FFFFFF">
                        <a:lumMod val="95000"/>
                      </a:sysClr>
                    </a:gs>
                    <a:gs pos="55000">
                      <a:sysClr val="window" lastClr="FFFFFF">
                        <a:lumMod val="65000"/>
                      </a:sysClr>
                    </a:gs>
                    <a:gs pos="35000">
                      <a:sysClr val="window" lastClr="FFFFFF">
                        <a:lumMod val="95000"/>
                      </a:sysClr>
                    </a:gs>
                    <a:gs pos="17000">
                      <a:sysClr val="window" lastClr="FFFFFF">
                        <a:lumMod val="65000"/>
                      </a:sysClr>
                    </a:gs>
                    <a:gs pos="0">
                      <a:sysClr val="window" lastClr="FFFFFF"/>
                    </a:gs>
                    <a:gs pos="100000">
                      <a:sysClr val="window" lastClr="FFFFFF">
                        <a:lumMod val="65000"/>
                      </a:sysClr>
                    </a:gs>
                  </a:gsLst>
                  <a:lin ang="2700000" scaled="1"/>
                </a:gradFill>
                <a:ln w="12700" cap="flat" cmpd="sng" algn="ctr">
                  <a:noFill/>
                  <a:prstDash val="solid"/>
                  <a:miter lim="800000"/>
                </a:ln>
                <a:effectLst>
                  <a:outerShdw blurRad="12700" dist="12700" dir="2700000" algn="tl"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华文中宋" panose="02010600040101010101" charset="-122"/>
                    <a:cs typeface="Arial" panose="020B0604020202020204"/>
                  </a:endParaRPr>
                </a:p>
              </p:txBody>
            </p:sp>
            <p:sp>
              <p:nvSpPr>
                <p:cNvPr id="43" name="椭圆 42"/>
                <p:cNvSpPr/>
                <p:nvPr>
                  <p:custDataLst>
                    <p:tags r:id="rId30"/>
                  </p:custDataLst>
                </p:nvPr>
              </p:nvSpPr>
              <p:spPr>
                <a:xfrm rot="16200000">
                  <a:off x="752463" y="743063"/>
                  <a:ext cx="127798" cy="127797"/>
                </a:xfrm>
                <a:prstGeom prst="ellipse">
                  <a:avLst/>
                </a:prstGeom>
                <a:solidFill>
                  <a:sysClr val="windowText" lastClr="000000">
                    <a:lumMod val="65000"/>
                    <a:lumOff val="35000"/>
                  </a:sysClr>
                </a:solidFill>
                <a:ln w="12700" cap="flat" cmpd="sng" algn="ctr">
                  <a:noFill/>
                  <a:prstDash val="solid"/>
                  <a:miter lim="800000"/>
                </a:ln>
                <a:effectLst>
                  <a:innerShdw blurRad="12700" dist="12700" dir="13500000">
                    <a:prstClr val="black">
                      <a:alpha val="50000"/>
                    </a:prstClr>
                  </a:inn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华文中宋" panose="02010600040101010101" charset="-122"/>
                    <a:cs typeface="Arial" panose="020B0604020202020204"/>
                  </a:endParaRPr>
                </a:p>
              </p:txBody>
            </p:sp>
            <p:sp>
              <p:nvSpPr>
                <p:cNvPr id="44" name="圆角矩形 408"/>
                <p:cNvSpPr/>
                <p:nvPr>
                  <p:custDataLst>
                    <p:tags r:id="rId31"/>
                  </p:custDataLst>
                </p:nvPr>
              </p:nvSpPr>
              <p:spPr>
                <a:xfrm rot="16200000">
                  <a:off x="636543" y="859458"/>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4000">
                        <a:sysClr val="window" lastClr="FFFFFF">
                          <a:lumMod val="75000"/>
                        </a:sysClr>
                      </a:gs>
                      <a:gs pos="78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华文中宋" panose="02010600040101010101" charset="-122"/>
                    <a:cs typeface="Arial" panose="020B0604020202020204"/>
                  </a:endParaRPr>
                </a:p>
              </p:txBody>
            </p:sp>
            <p:sp>
              <p:nvSpPr>
                <p:cNvPr id="45" name="圆角矩形 409"/>
                <p:cNvSpPr/>
                <p:nvPr>
                  <p:custDataLst>
                    <p:tags r:id="rId32"/>
                  </p:custDataLst>
                </p:nvPr>
              </p:nvSpPr>
              <p:spPr>
                <a:xfrm rot="16200000">
                  <a:off x="636543" y="809416"/>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3000">
                        <a:sysClr val="window" lastClr="FFFFFF">
                          <a:lumMod val="75000"/>
                        </a:sysClr>
                      </a:gs>
                      <a:gs pos="79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华文中宋" panose="02010600040101010101" charset="-122"/>
                    <a:cs typeface="Arial" panose="020B0604020202020204"/>
                  </a:endParaRPr>
                </a:p>
              </p:txBody>
            </p:sp>
            <p:sp>
              <p:nvSpPr>
                <p:cNvPr id="46" name="圆角矩形 410"/>
                <p:cNvSpPr/>
                <p:nvPr>
                  <p:custDataLst>
                    <p:tags r:id="rId33"/>
                  </p:custDataLst>
                </p:nvPr>
              </p:nvSpPr>
              <p:spPr>
                <a:xfrm rot="16200000">
                  <a:off x="636543" y="655035"/>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4000">
                        <a:sysClr val="window" lastClr="FFFFFF">
                          <a:lumMod val="75000"/>
                        </a:sysClr>
                      </a:gs>
                      <a:gs pos="78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华文中宋" panose="02010600040101010101" charset="-122"/>
                    <a:cs typeface="Arial" panose="020B0604020202020204"/>
                  </a:endParaRPr>
                </a:p>
              </p:txBody>
            </p:sp>
            <p:sp>
              <p:nvSpPr>
                <p:cNvPr id="47" name="圆角矩形 411"/>
                <p:cNvSpPr/>
                <p:nvPr>
                  <p:custDataLst>
                    <p:tags r:id="rId34"/>
                  </p:custDataLst>
                </p:nvPr>
              </p:nvSpPr>
              <p:spPr>
                <a:xfrm rot="16200000">
                  <a:off x="636543" y="604992"/>
                  <a:ext cx="18656" cy="351942"/>
                </a:xfrm>
                <a:prstGeom prst="roundRect">
                  <a:avLst>
                    <a:gd name="adj" fmla="val 50000"/>
                  </a:avLst>
                </a:prstGeom>
                <a:gradFill>
                  <a:gsLst>
                    <a:gs pos="74000">
                      <a:sysClr val="window" lastClr="FFFFFF"/>
                    </a:gs>
                    <a:gs pos="52000">
                      <a:sysClr val="window" lastClr="FFFFFF">
                        <a:lumMod val="85000"/>
                      </a:sysClr>
                    </a:gs>
                    <a:gs pos="23000">
                      <a:sysClr val="window" lastClr="FFFFFF">
                        <a:lumMod val="65000"/>
                      </a:sysClr>
                    </a:gs>
                    <a:gs pos="0">
                      <a:sysClr val="window" lastClr="FFFFFF">
                        <a:lumMod val="50000"/>
                      </a:sysClr>
                    </a:gs>
                    <a:gs pos="100000">
                      <a:sysClr val="window" lastClr="FFFFFF">
                        <a:lumMod val="65000"/>
                      </a:sysClr>
                    </a:gs>
                  </a:gsLst>
                  <a:lin ang="5400000" scaled="1"/>
                </a:gradFill>
                <a:ln w="12700" cap="flat" cmpd="sng" algn="ctr">
                  <a:gradFill flip="none" rotWithShape="1">
                    <a:gsLst>
                      <a:gs pos="0">
                        <a:sysClr val="window" lastClr="FFFFFF">
                          <a:lumMod val="65000"/>
                        </a:sysClr>
                      </a:gs>
                      <a:gs pos="43000">
                        <a:sysClr val="window" lastClr="FFFFFF">
                          <a:lumMod val="75000"/>
                        </a:sysClr>
                      </a:gs>
                      <a:gs pos="79000">
                        <a:sysClr val="window" lastClr="FFFFFF"/>
                      </a:gs>
                      <a:gs pos="61000">
                        <a:sysClr val="window" lastClr="FFFFFF">
                          <a:lumMod val="100000"/>
                        </a:sysClr>
                      </a:gs>
                      <a:gs pos="100000">
                        <a:sysClr val="window" lastClr="FFFFFF">
                          <a:lumMod val="65000"/>
                        </a:sysClr>
                      </a:gs>
                    </a:gsLst>
                    <a:lin ang="5400000" scaled="0"/>
                  </a:gradFill>
                  <a:prstDash val="solid"/>
                  <a:miter lim="800000"/>
                </a:ln>
                <a:effectLst>
                  <a:outerShdw blurRad="25400" sx="102000" sy="1020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ea typeface="华文中宋" panose="02010600040101010101" charset="-122"/>
                    <a:cs typeface="Arial" panose="020B0604020202020204"/>
                  </a:endParaRPr>
                </a:p>
              </p:txBody>
            </p:sp>
          </p:grpSp>
        </p:grpSp>
      </p:grpSp>
      <p:sp>
        <p:nvSpPr>
          <p:cNvPr id="53266" name="TextBox 4"/>
          <p:cNvSpPr txBox="1"/>
          <p:nvPr>
            <p:custDataLst>
              <p:tags r:id="rId35"/>
            </p:custDataLst>
          </p:nvPr>
        </p:nvSpPr>
        <p:spPr>
          <a:xfrm>
            <a:off x="-46672" y="126365"/>
            <a:ext cx="2012950" cy="66675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None/>
            </a:pPr>
            <a:r>
              <a:rPr lang="zh-CN" altLang="en-US" sz="3600" b="1" dirty="0">
                <a:solidFill>
                  <a:srgbClr val="FFFFFF"/>
                </a:solidFill>
                <a:latin typeface="微软雅黑" panose="020B0503020204020204" pitchFamily="34" charset="-122"/>
                <a:ea typeface="微软雅黑" panose="020B0503020204020204" pitchFamily="34" charset="-122"/>
              </a:rPr>
              <a:t>归纳</a:t>
            </a:r>
            <a:endParaRPr lang="zh-CN" altLang="en-US" sz="3600" b="1" dirty="0">
              <a:solidFill>
                <a:srgbClr val="FFFFFF"/>
              </a:solidFill>
              <a:latin typeface="微软雅黑" panose="020B0503020204020204" pitchFamily="34" charset="-122"/>
              <a:ea typeface="微软雅黑" panose="020B0503020204020204" pitchFamily="34" charset="-122"/>
            </a:endParaRPr>
          </a:p>
        </p:txBody>
      </p:sp>
      <p:sp>
        <p:nvSpPr>
          <p:cNvPr id="53267" name="文本框 58"/>
          <p:cNvSpPr txBox="1"/>
          <p:nvPr>
            <p:custDataLst>
              <p:tags r:id="rId36"/>
            </p:custDataLst>
          </p:nvPr>
        </p:nvSpPr>
        <p:spPr>
          <a:xfrm>
            <a:off x="4967605" y="303530"/>
            <a:ext cx="5538470" cy="747395"/>
          </a:xfrm>
          <a:prstGeom prst="rect">
            <a:avLst/>
          </a:prstGeom>
          <a:noFill/>
          <a:ln w="9525">
            <a:noFill/>
          </a:ln>
        </p:spPr>
        <p:txBody>
          <a:bodyPr lIns="63500" tIns="25400" rIns="63500" bIns="25400" anchor="b"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r>
              <a:rPr lang="zh-CN" altLang="en-US" sz="4400" b="1" dirty="0">
                <a:solidFill>
                  <a:srgbClr val="FF0000"/>
                </a:solidFill>
                <a:latin typeface="微软雅黑" panose="020B0503020204020204" pitchFamily="34" charset="-122"/>
                <a:ea typeface="微软雅黑" panose="020B0503020204020204" pitchFamily="34" charset="-122"/>
                <a:sym typeface="+mn-ea"/>
              </a:rPr>
              <a:t>一、如何体味亲情？</a:t>
            </a:r>
            <a:endParaRPr lang="zh-CN" altLang="en-US" sz="44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anim calcmode="lin" valueType="num">
                                      <p:cBhvr>
                                        <p:cTn id="20" dur="1000" fill="hold"/>
                                        <p:tgtEl>
                                          <p:spTgt spid="28"/>
                                        </p:tgtEl>
                                        <p:attrNameLst>
                                          <p:attrName>ppt_x</p:attrName>
                                        </p:attrNameLst>
                                      </p:cBhvr>
                                      <p:tavLst>
                                        <p:tav tm="0">
                                          <p:val>
                                            <p:strVal val="#ppt_x"/>
                                          </p:val>
                                        </p:tav>
                                        <p:tav tm="100000">
                                          <p:val>
                                            <p:strVal val="#ppt_x"/>
                                          </p:val>
                                        </p:tav>
                                      </p:tavLst>
                                    </p:anim>
                                    <p:anim calcmode="lin" valueType="num">
                                      <p:cBhvr>
                                        <p:cTn id="21" dur="1000" fill="hold"/>
                                        <p:tgtEl>
                                          <p:spTgt spid="2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1000"/>
                                        <p:tgtEl>
                                          <p:spTgt spid="32"/>
                                        </p:tgtEl>
                                      </p:cBhvr>
                                    </p:animEffect>
                                    <p:anim calcmode="lin" valueType="num">
                                      <p:cBhvr>
                                        <p:cTn id="30" dur="1000" fill="hold"/>
                                        <p:tgtEl>
                                          <p:spTgt spid="32"/>
                                        </p:tgtEl>
                                        <p:attrNameLst>
                                          <p:attrName>ppt_x</p:attrName>
                                        </p:attrNameLst>
                                      </p:cBhvr>
                                      <p:tavLst>
                                        <p:tav tm="0">
                                          <p:val>
                                            <p:strVal val="#ppt_x"/>
                                          </p:val>
                                        </p:tav>
                                        <p:tav tm="100000">
                                          <p:val>
                                            <p:strVal val="#ppt_x"/>
                                          </p:val>
                                        </p:tav>
                                      </p:tavLst>
                                    </p:anim>
                                    <p:anim calcmode="lin" valueType="num">
                                      <p:cBhvr>
                                        <p:cTn id="31"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1000"/>
                                        <p:tgtEl>
                                          <p:spTgt spid="29"/>
                                        </p:tgtEl>
                                      </p:cBhvr>
                                    </p:animEffect>
                                    <p:anim calcmode="lin" valueType="num">
                                      <p:cBhvr>
                                        <p:cTn id="37" dur="1000" fill="hold"/>
                                        <p:tgtEl>
                                          <p:spTgt spid="29"/>
                                        </p:tgtEl>
                                        <p:attrNameLst>
                                          <p:attrName>ppt_x</p:attrName>
                                        </p:attrNameLst>
                                      </p:cBhvr>
                                      <p:tavLst>
                                        <p:tav tm="0">
                                          <p:val>
                                            <p:strVal val="#ppt_x"/>
                                          </p:val>
                                        </p:tav>
                                        <p:tav tm="100000">
                                          <p:val>
                                            <p:strVal val="#ppt_x"/>
                                          </p:val>
                                        </p:tav>
                                      </p:tavLst>
                                    </p:anim>
                                    <p:anim calcmode="lin" valueType="num">
                                      <p:cBhvr>
                                        <p:cTn id="38" dur="1000" fill="hold"/>
                                        <p:tgtEl>
                                          <p:spTgt spid="29"/>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1000"/>
                                        <p:tgtEl>
                                          <p:spTgt spid="25"/>
                                        </p:tgtEl>
                                      </p:cBhvr>
                                    </p:animEffect>
                                    <p:anim calcmode="lin" valueType="num">
                                      <p:cBhvr>
                                        <p:cTn id="42" dur="1000" fill="hold"/>
                                        <p:tgtEl>
                                          <p:spTgt spid="25"/>
                                        </p:tgtEl>
                                        <p:attrNameLst>
                                          <p:attrName>ppt_x</p:attrName>
                                        </p:attrNameLst>
                                      </p:cBhvr>
                                      <p:tavLst>
                                        <p:tav tm="0">
                                          <p:val>
                                            <p:strVal val="#ppt_x"/>
                                          </p:val>
                                        </p:tav>
                                        <p:tav tm="100000">
                                          <p:val>
                                            <p:strVal val="#ppt_x"/>
                                          </p:val>
                                        </p:tav>
                                      </p:tavLst>
                                    </p:anim>
                                    <p:anim calcmode="lin" valueType="num">
                                      <p:cBhvr>
                                        <p:cTn id="43" dur="1000" fill="hold"/>
                                        <p:tgtEl>
                                          <p:spTgt spid="25"/>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1000"/>
                                        <p:tgtEl>
                                          <p:spTgt spid="33"/>
                                        </p:tgtEl>
                                      </p:cBhvr>
                                    </p:animEffect>
                                    <p:anim calcmode="lin" valueType="num">
                                      <p:cBhvr>
                                        <p:cTn id="47" dur="1000" fill="hold"/>
                                        <p:tgtEl>
                                          <p:spTgt spid="33"/>
                                        </p:tgtEl>
                                        <p:attrNameLst>
                                          <p:attrName>ppt_x</p:attrName>
                                        </p:attrNameLst>
                                      </p:cBhvr>
                                      <p:tavLst>
                                        <p:tav tm="0">
                                          <p:val>
                                            <p:strVal val="#ppt_x"/>
                                          </p:val>
                                        </p:tav>
                                        <p:tav tm="100000">
                                          <p:val>
                                            <p:strVal val="#ppt_x"/>
                                          </p:val>
                                        </p:tav>
                                      </p:tavLst>
                                    </p:anim>
                                    <p:anim calcmode="lin" valueType="num">
                                      <p:cBhvr>
                                        <p:cTn id="48"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2" grpId="0" bldLvl="0" animBg="1"/>
      <p:bldP spid="25" grpId="0" bldLvl="0" animBg="1"/>
      <p:bldP spid="31" grpId="0"/>
      <p:bldP spid="32" grpId="0"/>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1656715" y="108585"/>
            <a:ext cx="8910320" cy="829945"/>
          </a:xfrm>
          <a:prstGeom prst="rect">
            <a:avLst/>
          </a:prstGeom>
          <a:noFill/>
        </p:spPr>
        <p:txBody>
          <a:bodyPr wrap="square" rtlCol="0" anchor="t">
            <a:spAutoFit/>
          </a:bodyPr>
          <a:lstStyle/>
          <a:p>
            <a:pPr>
              <a:lnSpc>
                <a:spcPct val="120000"/>
              </a:lnSpc>
              <a:spcBef>
                <a:spcPct val="0"/>
              </a:spcBef>
              <a:spcAft>
                <a:spcPct val="0"/>
              </a:spcAft>
            </a:pPr>
            <a:r>
              <a:rPr lang="zh-CN" sz="4000" b="1" ker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rPr>
              <a:t>活动二：爱的碰撞</a:t>
            </a:r>
            <a:endParaRPr lang="en-US" altLang="zh-CN" sz="4000" b="1" ker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a:endParaRPr>
          </a:p>
        </p:txBody>
      </p:sp>
      <p:sp>
        <p:nvSpPr>
          <p:cNvPr id="3" name="文本框 2"/>
          <p:cNvSpPr txBox="1"/>
          <p:nvPr/>
        </p:nvSpPr>
        <p:spPr>
          <a:xfrm>
            <a:off x="104775" y="938530"/>
            <a:ext cx="12087860" cy="1861185"/>
          </a:xfrm>
          <a:prstGeom prst="rect">
            <a:avLst/>
          </a:prstGeom>
          <a:noFill/>
        </p:spPr>
        <p:txBody>
          <a:bodyPr wrap="square" rtlCol="0">
            <a:spAutoFit/>
          </a:bodyPr>
          <a:p>
            <a:pPr indent="0" fontAlgn="auto">
              <a:lnSpc>
                <a:spcPts val="2760"/>
              </a:lnSpc>
            </a:pPr>
            <a:r>
              <a:rPr lang="zh-CN" altLang="en-US" sz="2800" b="1">
                <a:latin typeface="楷体" panose="02010609060101010101" charset="-122"/>
                <a:ea typeface="楷体" panose="02010609060101010101" charset="-122"/>
                <a:cs typeface="楷体" panose="02010609060101010101" charset="-122"/>
              </a:rPr>
              <a:t>【分析事件】</a:t>
            </a:r>
            <a:r>
              <a:rPr lang="en-US" altLang="zh-CN" sz="2800" b="1">
                <a:latin typeface="楷体" panose="02010609060101010101" charset="-122"/>
                <a:ea typeface="楷体" panose="02010609060101010101" charset="-122"/>
                <a:cs typeface="楷体" panose="02010609060101010101" charset="-122"/>
              </a:rPr>
              <a:t>1</a:t>
            </a:r>
            <a:r>
              <a:rPr lang="zh-CN" altLang="en-US" sz="2800" b="1">
                <a:latin typeface="楷体" panose="02010609060101010101" charset="-122"/>
                <a:ea typeface="楷体" panose="02010609060101010101" charset="-122"/>
                <a:cs typeface="楷体" panose="02010609060101010101" charset="-122"/>
              </a:rPr>
              <a:t>、父母坐我旁边看我写作业；</a:t>
            </a:r>
            <a:r>
              <a:rPr lang="en-US" altLang="zh-CN" sz="2800" b="1">
                <a:latin typeface="楷体" panose="02010609060101010101" charset="-122"/>
                <a:ea typeface="楷体" panose="02010609060101010101" charset="-122"/>
                <a:cs typeface="楷体" panose="02010609060101010101" charset="-122"/>
              </a:rPr>
              <a:t>2</a:t>
            </a:r>
            <a:r>
              <a:rPr lang="zh-CN" altLang="en-US" sz="2800" b="1">
                <a:latin typeface="楷体" panose="02010609060101010101" charset="-122"/>
                <a:ea typeface="楷体" panose="02010609060101010101" charset="-122"/>
                <a:cs typeface="楷体" panose="02010609060101010101" charset="-122"/>
              </a:rPr>
              <a:t>、父母查看我手机、平板、电脑的记录</a:t>
            </a:r>
            <a:r>
              <a:rPr lang="en-US"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书包</a:t>
            </a:r>
            <a:r>
              <a:rPr lang="en-US"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日记；</a:t>
            </a:r>
            <a:r>
              <a:rPr lang="en-US" altLang="zh-CN" sz="2800" b="1">
                <a:latin typeface="楷体" panose="02010609060101010101" charset="-122"/>
                <a:ea typeface="楷体" panose="02010609060101010101" charset="-122"/>
                <a:cs typeface="楷体" panose="02010609060101010101" charset="-122"/>
              </a:rPr>
              <a:t>3</a:t>
            </a:r>
            <a:r>
              <a:rPr lang="zh-CN" altLang="en-US" sz="2800" b="1">
                <a:latin typeface="楷体" panose="02010609060101010101" charset="-122"/>
                <a:ea typeface="楷体" panose="02010609060101010101" charset="-122"/>
                <a:cs typeface="楷体" panose="02010609060101010101" charset="-122"/>
              </a:rPr>
              <a:t>、不允许我和同学周末出去玩；</a:t>
            </a:r>
            <a:r>
              <a:rPr lang="en-US" altLang="zh-CN" sz="2800" b="1">
                <a:latin typeface="楷体" panose="02010609060101010101" charset="-122"/>
                <a:ea typeface="楷体" panose="02010609060101010101" charset="-122"/>
                <a:cs typeface="楷体" panose="02010609060101010101" charset="-122"/>
              </a:rPr>
              <a:t>4</a:t>
            </a:r>
            <a:r>
              <a:rPr lang="zh-CN" altLang="en-US" sz="2800" b="1">
                <a:latin typeface="楷体" panose="02010609060101010101" charset="-122"/>
                <a:ea typeface="楷体" panose="02010609060101010101" charset="-122"/>
                <a:cs typeface="楷体" panose="02010609060101010101" charset="-122"/>
              </a:rPr>
              <a:t>、考试一结束甚至还没结束，就开始问我考得怎么样；</a:t>
            </a:r>
            <a:r>
              <a:rPr lang="en-US" altLang="zh-CN" sz="2800" b="1">
                <a:latin typeface="楷体" panose="02010609060101010101" charset="-122"/>
                <a:ea typeface="楷体" panose="02010609060101010101" charset="-122"/>
                <a:cs typeface="楷体" panose="02010609060101010101" charset="-122"/>
              </a:rPr>
              <a:t>5</a:t>
            </a:r>
            <a:r>
              <a:rPr lang="zh-CN" altLang="en-US" sz="2800" b="1">
                <a:latin typeface="楷体" panose="02010609060101010101" charset="-122"/>
                <a:ea typeface="楷体" panose="02010609060101010101" charset="-122"/>
                <a:cs typeface="楷体" panose="02010609060101010101" charset="-122"/>
              </a:rPr>
              <a:t>、外出综合实践，宁愿给我准备零食，也不愿意给我钱让我自己支配；</a:t>
            </a:r>
            <a:r>
              <a:rPr lang="en-US" altLang="zh-CN" sz="2800" b="1">
                <a:latin typeface="楷体" panose="02010609060101010101" charset="-122"/>
                <a:ea typeface="楷体" panose="02010609060101010101" charset="-122"/>
                <a:cs typeface="楷体" panose="02010609060101010101" charset="-122"/>
              </a:rPr>
              <a:t>6</a:t>
            </a:r>
            <a:r>
              <a:rPr lang="zh-CN" altLang="en-US" sz="2800" b="1">
                <a:latin typeface="楷体" panose="02010609060101010101" charset="-122"/>
                <a:ea typeface="楷体" panose="02010609060101010101" charset="-122"/>
                <a:cs typeface="楷体" panose="02010609060101010101" charset="-122"/>
              </a:rPr>
              <a:t>、不让我吃冷饮</a:t>
            </a:r>
            <a:r>
              <a:rPr lang="en-US" altLang="zh-CN"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冬天被要求穿很多衣服；</a:t>
            </a:r>
            <a:r>
              <a:rPr lang="en-US" altLang="zh-CN" sz="2800" b="1">
                <a:latin typeface="楷体" panose="02010609060101010101" charset="-122"/>
                <a:ea typeface="楷体" panose="02010609060101010101" charset="-122"/>
                <a:cs typeface="楷体" panose="02010609060101010101" charset="-122"/>
              </a:rPr>
              <a:t>7</a:t>
            </a:r>
            <a:r>
              <a:rPr lang="zh-CN" altLang="en-US" sz="2800" b="1">
                <a:latin typeface="楷体" panose="02010609060101010101" charset="-122"/>
                <a:ea typeface="楷体" panose="02010609060101010101" charset="-122"/>
                <a:cs typeface="楷体" panose="02010609060101010101" charset="-122"/>
              </a:rPr>
              <a:t>、我们那时就是这样，我们这是为你好；</a:t>
            </a:r>
            <a:r>
              <a:rPr lang="en-US" altLang="zh-CN" sz="2800" b="1">
                <a:latin typeface="楷体" panose="02010609060101010101" charset="-122"/>
                <a:ea typeface="楷体" panose="02010609060101010101" charset="-122"/>
                <a:cs typeface="楷体" panose="02010609060101010101" charset="-122"/>
              </a:rPr>
              <a:t>8</a:t>
            </a:r>
            <a:r>
              <a:rPr lang="zh-CN" altLang="en-US" sz="2800" b="1">
                <a:latin typeface="楷体" panose="02010609060101010101" charset="-122"/>
                <a:ea typeface="楷体" panose="02010609060101010101" charset="-122"/>
                <a:cs typeface="楷体" panose="02010609060101010101" charset="-122"/>
              </a:rPr>
              <a:t>、</a:t>
            </a:r>
            <a:r>
              <a:rPr lang="zh-CN" altLang="en-US" sz="2800" b="1">
                <a:latin typeface="楷体" panose="02010609060101010101" charset="-122"/>
                <a:ea typeface="楷体" panose="02010609060101010101" charset="-122"/>
                <a:cs typeface="楷体" panose="02010609060101010101" charset="-122"/>
              </a:rPr>
              <a:t>报学科类培训班……</a:t>
            </a:r>
            <a:endParaRPr lang="zh-CN" altLang="en-US" sz="2800" b="1">
              <a:latin typeface="楷体" panose="02010609060101010101" charset="-122"/>
              <a:ea typeface="楷体" panose="02010609060101010101" charset="-122"/>
              <a:cs typeface="楷体" panose="02010609060101010101" charset="-122"/>
            </a:endParaRPr>
          </a:p>
        </p:txBody>
      </p:sp>
      <p:sp>
        <p:nvSpPr>
          <p:cNvPr id="4" name="文本框 3"/>
          <p:cNvSpPr txBox="1"/>
          <p:nvPr/>
        </p:nvSpPr>
        <p:spPr>
          <a:xfrm>
            <a:off x="105410" y="4594225"/>
            <a:ext cx="11981180" cy="1383665"/>
          </a:xfrm>
          <a:prstGeom prst="rect">
            <a:avLst/>
          </a:prstGeom>
          <a:noFill/>
        </p:spPr>
        <p:txBody>
          <a:bodyPr wrap="square" rtlCol="0">
            <a:spAutoFit/>
          </a:bodyPr>
          <a:p>
            <a:r>
              <a:rPr lang="zh-CN" altLang="en-US" sz="2800">
                <a:latin typeface="黑体" panose="02010609060101010101" charset="-122"/>
                <a:ea typeface="黑体" panose="02010609060101010101" charset="-122"/>
                <a:cs typeface="黑体" panose="02010609060101010101" charset="-122"/>
              </a:rPr>
              <a:t>活动要求：（</a:t>
            </a:r>
            <a:r>
              <a:rPr lang="en-US" altLang="zh-CN" sz="2800">
                <a:latin typeface="黑体" panose="02010609060101010101" charset="-122"/>
                <a:ea typeface="黑体" panose="02010609060101010101" charset="-122"/>
                <a:cs typeface="黑体" panose="02010609060101010101" charset="-122"/>
              </a:rPr>
              <a:t>1</a:t>
            </a:r>
            <a:r>
              <a:rPr lang="zh-CN" altLang="en-US"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sym typeface="+mn-ea"/>
              </a:rPr>
              <a:t>以</a:t>
            </a:r>
            <a:r>
              <a:rPr lang="en-US" altLang="zh-CN" sz="2800">
                <a:latin typeface="黑体" panose="02010609060101010101" charset="-122"/>
                <a:ea typeface="黑体" panose="02010609060101010101" charset="-122"/>
                <a:cs typeface="黑体" panose="02010609060101010101" charset="-122"/>
                <a:sym typeface="+mn-ea"/>
              </a:rPr>
              <a:t>4</a:t>
            </a:r>
            <a:r>
              <a:rPr lang="zh-CN" altLang="en-US" sz="2800">
                <a:latin typeface="黑体" panose="02010609060101010101" charset="-122"/>
                <a:ea typeface="黑体" panose="02010609060101010101" charset="-122"/>
                <a:cs typeface="黑体" panose="02010609060101010101" charset="-122"/>
                <a:sym typeface="+mn-ea"/>
              </a:rPr>
              <a:t>人小组为单位，选出成员曾经经历的</a:t>
            </a:r>
            <a:r>
              <a:rPr lang="en-US" altLang="zh-CN" sz="2800">
                <a:latin typeface="黑体" panose="02010609060101010101" charset="-122"/>
                <a:ea typeface="黑体" panose="02010609060101010101" charset="-122"/>
                <a:cs typeface="黑体" panose="02010609060101010101" charset="-122"/>
                <a:sym typeface="+mn-ea"/>
              </a:rPr>
              <a:t>1-2</a:t>
            </a:r>
            <a:r>
              <a:rPr lang="zh-CN" altLang="en-US" sz="2800">
                <a:latin typeface="黑体" panose="02010609060101010101" charset="-122"/>
                <a:ea typeface="黑体" panose="02010609060101010101" charset="-122"/>
                <a:cs typeface="黑体" panose="02010609060101010101" charset="-122"/>
                <a:sym typeface="+mn-ea"/>
              </a:rPr>
              <a:t>个</a:t>
            </a:r>
            <a:r>
              <a:rPr lang="zh-CN" sz="2800">
                <a:latin typeface="黑体" panose="02010609060101010101" charset="-122"/>
                <a:ea typeface="黑体" panose="02010609060101010101" charset="-122"/>
                <a:cs typeface="黑体" panose="02010609060101010101" charset="-122"/>
                <a:sym typeface="+mn-ea"/>
              </a:rPr>
              <a:t>碰撞事件</a:t>
            </a:r>
            <a:r>
              <a:rPr lang="zh-CN" altLang="en-US" sz="2800">
                <a:latin typeface="黑体" panose="02010609060101010101" charset="-122"/>
                <a:ea typeface="黑体" panose="02010609060101010101" charset="-122"/>
                <a:cs typeface="黑体" panose="02010609060101010101" charset="-122"/>
                <a:sym typeface="+mn-ea"/>
              </a:rPr>
              <a:t>，汇总自己在幼儿园或小学低年级时和现在你对父母这要求的想法和做法。</a:t>
            </a:r>
            <a:endParaRPr lang="zh-CN" altLang="en-US" sz="2800">
              <a:latin typeface="黑体" panose="02010609060101010101" charset="-122"/>
              <a:ea typeface="黑体" panose="02010609060101010101" charset="-122"/>
              <a:cs typeface="黑体" panose="02010609060101010101" charset="-122"/>
            </a:endParaRPr>
          </a:p>
          <a:p>
            <a:r>
              <a:rPr lang="en-US" altLang="zh-CN" sz="2800">
                <a:latin typeface="黑体" panose="02010609060101010101" charset="-122"/>
                <a:ea typeface="黑体" panose="02010609060101010101" charset="-122"/>
                <a:cs typeface="黑体" panose="02010609060101010101" charset="-122"/>
              </a:rPr>
              <a:t>         </a:t>
            </a:r>
            <a:r>
              <a:rPr lang="zh-CN" altLang="en-US" sz="2800">
                <a:latin typeface="黑体" panose="02010609060101010101" charset="-122"/>
                <a:ea typeface="黑体" panose="02010609060101010101" charset="-122"/>
                <a:cs typeface="黑体" panose="02010609060101010101" charset="-122"/>
              </a:rPr>
              <a:t>（</a:t>
            </a:r>
            <a:r>
              <a:rPr lang="en-US" altLang="zh-CN" sz="2800">
                <a:latin typeface="黑体" panose="02010609060101010101" charset="-122"/>
                <a:ea typeface="黑体" panose="02010609060101010101" charset="-122"/>
                <a:cs typeface="黑体" panose="02010609060101010101" charset="-122"/>
              </a:rPr>
              <a:t>2</a:t>
            </a:r>
            <a:r>
              <a:rPr lang="zh-CN" altLang="en-US" sz="2800">
                <a:latin typeface="黑体" panose="02010609060101010101" charset="-122"/>
                <a:ea typeface="黑体" panose="02010609060101010101" charset="-122"/>
                <a:cs typeface="黑体" panose="02010609060101010101" charset="-122"/>
              </a:rPr>
              <a:t>）思考大家前后想法发生变化的原因有哪些。</a:t>
            </a:r>
            <a:endParaRPr lang="zh-CN" altLang="en-US" sz="2800">
              <a:latin typeface="黑体" panose="02010609060101010101" charset="-122"/>
              <a:ea typeface="黑体" panose="02010609060101010101" charset="-122"/>
              <a:cs typeface="黑体" panose="02010609060101010101" charset="-122"/>
            </a:endParaRPr>
          </a:p>
        </p:txBody>
      </p:sp>
      <p:graphicFrame>
        <p:nvGraphicFramePr>
          <p:cNvPr id="7" name="表格 6"/>
          <p:cNvGraphicFramePr/>
          <p:nvPr>
            <p:custDataLst>
              <p:tags r:id="rId2"/>
            </p:custDataLst>
          </p:nvPr>
        </p:nvGraphicFramePr>
        <p:xfrm>
          <a:off x="1829435" y="2799715"/>
          <a:ext cx="8533130" cy="1767840"/>
        </p:xfrm>
        <a:graphic>
          <a:graphicData uri="http://schemas.openxmlformats.org/drawingml/2006/table">
            <a:tbl>
              <a:tblPr firstRow="1" bandRow="1">
                <a:tableStyleId>{5C22544A-7EE6-4342-B048-85BDC9FD1C3A}</a:tableStyleId>
              </a:tblPr>
              <a:tblGrid>
                <a:gridCol w="1468120"/>
                <a:gridCol w="4625340"/>
                <a:gridCol w="2439670"/>
              </a:tblGrid>
              <a:tr h="944880">
                <a:tc>
                  <a:txBody>
                    <a:bodyPr/>
                    <a:p>
                      <a:pPr algn="ctr">
                        <a:buNone/>
                      </a:pPr>
                      <a:r>
                        <a:rPr lang="zh-CN" altLang="en-US" sz="2800">
                          <a:solidFill>
                            <a:schemeClr val="tx1"/>
                          </a:solidFill>
                          <a:latin typeface="黑体" panose="02010609060101010101" charset="-122"/>
                          <a:ea typeface="黑体" panose="02010609060101010101" charset="-122"/>
                        </a:rPr>
                        <a:t>事件</a:t>
                      </a:r>
                      <a:endParaRPr lang="zh-CN" altLang="en-US" sz="2800">
                        <a:solidFill>
                          <a:schemeClr val="tx1"/>
                        </a:solidFill>
                        <a:latin typeface="黑体" panose="02010609060101010101" charset="-122"/>
                        <a:ea typeface="黑体" panose="02010609060101010101" charset="-122"/>
                      </a:endParaRPr>
                    </a:p>
                  </a:txBody>
                  <a:tcPr>
                    <a:solidFill>
                      <a:schemeClr val="accent4">
                        <a:lumMod val="40000"/>
                        <a:lumOff val="60000"/>
                      </a:schemeClr>
                    </a:solidFill>
                  </a:tcPr>
                </a:tc>
                <a:tc>
                  <a:txBody>
                    <a:bodyPr/>
                    <a:p>
                      <a:pPr algn="ctr">
                        <a:buClrTx/>
                        <a:buSzTx/>
                        <a:buFontTx/>
                        <a:buNone/>
                      </a:pPr>
                      <a:r>
                        <a:rPr lang="zh-CN" altLang="en-US" sz="2800">
                          <a:solidFill>
                            <a:schemeClr val="tx1"/>
                          </a:solidFill>
                          <a:latin typeface="黑体" panose="02010609060101010101" charset="-122"/>
                          <a:ea typeface="黑体" panose="02010609060101010101" charset="-122"/>
                        </a:rPr>
                        <a:t>小时候的你会</a:t>
                      </a:r>
                      <a:endParaRPr lang="zh-CN" altLang="en-US" sz="2800">
                        <a:solidFill>
                          <a:schemeClr val="tx1"/>
                        </a:solidFill>
                        <a:latin typeface="黑体" panose="02010609060101010101" charset="-122"/>
                        <a:ea typeface="黑体" panose="02010609060101010101" charset="-122"/>
                      </a:endParaRPr>
                    </a:p>
                    <a:p>
                      <a:pPr algn="ctr">
                        <a:buClrTx/>
                        <a:buSzTx/>
                        <a:buFontTx/>
                        <a:buNone/>
                      </a:pPr>
                      <a:r>
                        <a:rPr lang="zh-CN" altLang="en-US" sz="2800">
                          <a:solidFill>
                            <a:schemeClr val="tx1"/>
                          </a:solidFill>
                          <a:latin typeface="黑体" panose="02010609060101010101" charset="-122"/>
                          <a:ea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幼儿园或小学低年级时</a:t>
                      </a:r>
                      <a:r>
                        <a:rPr lang="zh-CN" altLang="en-US" sz="2800">
                          <a:solidFill>
                            <a:schemeClr val="tx1"/>
                          </a:solidFill>
                          <a:latin typeface="黑体" panose="02010609060101010101" charset="-122"/>
                          <a:ea typeface="黑体" panose="02010609060101010101" charset="-122"/>
                        </a:rPr>
                        <a:t>）</a:t>
                      </a:r>
                      <a:endParaRPr lang="zh-CN" altLang="en-US" sz="2800">
                        <a:solidFill>
                          <a:schemeClr val="tx1"/>
                        </a:solidFill>
                        <a:latin typeface="黑体" panose="02010609060101010101" charset="-122"/>
                        <a:ea typeface="黑体" panose="02010609060101010101" charset="-122"/>
                      </a:endParaRPr>
                    </a:p>
                  </a:txBody>
                  <a:tcPr>
                    <a:solidFill>
                      <a:schemeClr val="accent4">
                        <a:lumMod val="40000"/>
                        <a:lumOff val="60000"/>
                      </a:schemeClr>
                    </a:solidFill>
                  </a:tcPr>
                </a:tc>
                <a:tc>
                  <a:txBody>
                    <a:bodyPr/>
                    <a:p>
                      <a:pPr algn="ctr">
                        <a:buClrTx/>
                        <a:buSzTx/>
                        <a:buFontTx/>
                        <a:buNone/>
                      </a:pPr>
                      <a:r>
                        <a:rPr lang="zh-CN" altLang="en-US" sz="2800">
                          <a:solidFill>
                            <a:schemeClr val="tx1"/>
                          </a:solidFill>
                          <a:latin typeface="黑体" panose="02010609060101010101" charset="-122"/>
                          <a:ea typeface="黑体" panose="02010609060101010101" charset="-122"/>
                        </a:rPr>
                        <a:t>现在的你会</a:t>
                      </a:r>
                      <a:endParaRPr lang="zh-CN" altLang="en-US" sz="2800">
                        <a:solidFill>
                          <a:schemeClr val="tx1"/>
                        </a:solidFill>
                        <a:latin typeface="黑体" panose="02010609060101010101" charset="-122"/>
                        <a:ea typeface="黑体" panose="02010609060101010101" charset="-122"/>
                      </a:endParaRPr>
                    </a:p>
                  </a:txBody>
                  <a:tcPr>
                    <a:solidFill>
                      <a:schemeClr val="accent4">
                        <a:lumMod val="40000"/>
                        <a:lumOff val="60000"/>
                      </a:schemeClr>
                    </a:solidFill>
                  </a:tcPr>
                </a:tc>
              </a:tr>
              <a:tr h="822960">
                <a:tc>
                  <a:txBody>
                    <a:bodyPr/>
                    <a:p>
                      <a:pPr>
                        <a:buNone/>
                      </a:pPr>
                      <a:r>
                        <a:rPr lang="zh-CN" altLang="en-US" sz="2400">
                          <a:latin typeface="楷体" panose="02010609060101010101" charset="-122"/>
                          <a:ea typeface="楷体" panose="02010609060101010101" charset="-122"/>
                        </a:rPr>
                        <a:t>★</a:t>
                      </a:r>
                      <a:r>
                        <a:rPr lang="en-US" altLang="zh-CN" sz="2400">
                          <a:latin typeface="楷体" panose="02010609060101010101" charset="-122"/>
                          <a:ea typeface="楷体" panose="02010609060101010101" charset="-122"/>
                        </a:rPr>
                        <a:t>1</a:t>
                      </a:r>
                      <a:endParaRPr lang="en-US" altLang="zh-CN" sz="2400">
                        <a:latin typeface="楷体" panose="02010609060101010101" charset="-122"/>
                        <a:ea typeface="楷体" panose="02010609060101010101" charset="-122"/>
                      </a:endParaRPr>
                    </a:p>
                    <a:p>
                      <a:pPr>
                        <a:buNone/>
                      </a:pPr>
                      <a:endParaRPr lang="en-US" altLang="zh-CN" sz="2400">
                        <a:latin typeface="楷体" panose="02010609060101010101" charset="-122"/>
                        <a:ea typeface="楷体" panose="02010609060101010101" charset="-122"/>
                        <a:sym typeface="+mn-ea"/>
                      </a:endParaRPr>
                    </a:p>
                  </a:txBody>
                  <a:tcPr>
                    <a:solidFill>
                      <a:schemeClr val="accent4">
                        <a:lumMod val="40000"/>
                        <a:lumOff val="60000"/>
                      </a:schemeClr>
                    </a:solidFill>
                  </a:tcPr>
                </a:tc>
                <a:tc>
                  <a:txBody>
                    <a:bodyPr/>
                    <a:p>
                      <a:pPr>
                        <a:buNone/>
                      </a:pPr>
                      <a:r>
                        <a:rPr lang="en-US" altLang="zh-CN" sz="2400">
                          <a:latin typeface="楷体" panose="02010609060101010101" charset="-122"/>
                          <a:ea typeface="楷体" panose="02010609060101010101" charset="-122"/>
                        </a:rPr>
                        <a:t>1、</a:t>
                      </a:r>
                      <a:endParaRPr lang="en-US" altLang="zh-CN" sz="2400">
                        <a:latin typeface="楷体" panose="02010609060101010101" charset="-122"/>
                        <a:ea typeface="楷体" panose="02010609060101010101" charset="-122"/>
                      </a:endParaRPr>
                    </a:p>
                    <a:p>
                      <a:pPr>
                        <a:buNone/>
                      </a:pPr>
                      <a:endParaRPr lang="zh-CN" altLang="en-US" sz="2400">
                        <a:latin typeface="楷体" panose="02010609060101010101" charset="-122"/>
                        <a:ea typeface="楷体" panose="02010609060101010101" charset="-122"/>
                        <a:sym typeface="+mn-ea"/>
                      </a:endParaRPr>
                    </a:p>
                  </a:txBody>
                  <a:tcPr>
                    <a:solidFill>
                      <a:schemeClr val="accent4">
                        <a:lumMod val="40000"/>
                        <a:lumOff val="60000"/>
                      </a:schemeClr>
                    </a:solidFill>
                  </a:tcPr>
                </a:tc>
                <a:tc>
                  <a:txBody>
                    <a:bodyPr/>
                    <a:p>
                      <a:pPr>
                        <a:buNone/>
                      </a:pPr>
                      <a:r>
                        <a:rPr lang="en-US" altLang="zh-CN" sz="2400">
                          <a:latin typeface="楷体" panose="02010609060101010101" charset="-122"/>
                          <a:ea typeface="楷体" panose="02010609060101010101" charset="-122"/>
                          <a:sym typeface="+mn-ea"/>
                        </a:rPr>
                        <a:t>1</a:t>
                      </a:r>
                      <a:endParaRPr lang="en-US" altLang="zh-CN" sz="2400">
                        <a:latin typeface="楷体" panose="02010609060101010101" charset="-122"/>
                        <a:ea typeface="楷体" panose="02010609060101010101" charset="-122"/>
                        <a:sym typeface="+mn-ea"/>
                      </a:endParaRPr>
                    </a:p>
                  </a:txBody>
                  <a:tcPr>
                    <a:solidFill>
                      <a:schemeClr val="accent4">
                        <a:lumMod val="40000"/>
                        <a:lumOff val="60000"/>
                      </a:schemeClr>
                    </a:solidFill>
                  </a:tcPr>
                </a:tc>
              </a:tr>
            </a:tbl>
          </a:graphicData>
        </a:graphic>
      </p:graphicFrame>
      <p:pic>
        <p:nvPicPr>
          <p:cNvPr id="2" name="https://img7.file.cache.docer.com/storage/1681107393083020400/a45fe268e7d1dc40bc9756d31a74539b.png" descr="templates\picture_hover\&amp;pky98204302890&amp;">
            <a:hlinkClick r:id="rId3" action="ppaction://hlinksldjump"/>
          </p:cNvPr>
          <p:cNvPicPr>
            <a:picLocks noChangeAspect="1"/>
          </p:cNvPicPr>
          <p:nvPr/>
        </p:nvPicPr>
        <p:blipFill>
          <a:blip r:embed="rId4"/>
          <a:stretch>
            <a:fillRect/>
          </a:stretch>
        </p:blipFill>
        <p:spPr>
          <a:xfrm>
            <a:off x="3681730" y="6004560"/>
            <a:ext cx="624205" cy="624205"/>
          </a:xfrm>
          <a:prstGeom prst="rect">
            <a:avLst/>
          </a:prstGeom>
        </p:spPr>
      </p:pic>
      <p:pic>
        <p:nvPicPr>
          <p:cNvPr id="5" name="https://img7.file.cache.docer.com/storage/1681107393083020400/a45fe268e7d1dc40bc9756d31a74539b.png" descr="templates\picture_hover\&amp;pky98204302890&amp;">
            <a:hlinkClick r:id="rId5" action="ppaction://hlinksldjump"/>
          </p:cNvPr>
          <p:cNvPicPr>
            <a:picLocks noChangeAspect="1"/>
          </p:cNvPicPr>
          <p:nvPr>
            <p:custDataLst>
              <p:tags r:id="rId6"/>
            </p:custDataLst>
          </p:nvPr>
        </p:nvPicPr>
        <p:blipFill>
          <a:blip r:embed="rId4"/>
          <a:stretch>
            <a:fillRect/>
          </a:stretch>
        </p:blipFill>
        <p:spPr>
          <a:xfrm>
            <a:off x="6096000" y="5977890"/>
            <a:ext cx="624205" cy="624205"/>
          </a:xfrm>
          <a:prstGeom prst="rect">
            <a:avLst/>
          </a:prstGeom>
        </p:spPr>
      </p:pic>
      <p:pic>
        <p:nvPicPr>
          <p:cNvPr id="6" name="https://img7.file.cache.docer.com/storage/1681107393083020400/a45fe268e7d1dc40bc9756d31a74539b.png" descr="templates\picture_hover\&amp;pky98204302890&amp;">
            <a:hlinkClick r:id="rId7" action="ppaction://hlinksldjump"/>
          </p:cNvPr>
          <p:cNvPicPr>
            <a:picLocks noChangeAspect="1"/>
          </p:cNvPicPr>
          <p:nvPr>
            <p:custDataLst>
              <p:tags r:id="rId8"/>
            </p:custDataLst>
          </p:nvPr>
        </p:nvPicPr>
        <p:blipFill>
          <a:blip r:embed="rId4"/>
          <a:stretch>
            <a:fillRect/>
          </a:stretch>
        </p:blipFill>
        <p:spPr>
          <a:xfrm>
            <a:off x="8444230" y="6004560"/>
            <a:ext cx="624205" cy="62420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tags/tag1.xml><?xml version="1.0" encoding="utf-8"?>
<p:tagLst xmlns:p="http://schemas.openxmlformats.org/presentationml/2006/main">
  <p:tag name="AS_UNIQUEID" val="476"/>
</p:tagLst>
</file>

<file path=ppt/tags/tag10.xml><?xml version="1.0" encoding="utf-8"?>
<p:tagLst xmlns:p="http://schemas.openxmlformats.org/presentationml/2006/main">
  <p:tag name="AS_UNIQUEID" val="487"/>
</p:tagLst>
</file>

<file path=ppt/tags/tag100.xml><?xml version="1.0" encoding="utf-8"?>
<p:tagLst xmlns:p="http://schemas.openxmlformats.org/presentationml/2006/main">
  <p:tag name="AS_UNIQUEID" val="594"/>
</p:tagLst>
</file>

<file path=ppt/tags/tag1000.xml><?xml version="1.0" encoding="utf-8"?>
<p:tagLst xmlns:p="http://schemas.openxmlformats.org/presentationml/2006/main">
  <p:tag name="AS_UNIQUEID" val="2294"/>
  <p:tag name="KSO_WM_BEAUTIFY_FLAG" val=""/>
</p:tagLst>
</file>

<file path=ppt/tags/tag1001.xml><?xml version="1.0" encoding="utf-8"?>
<p:tagLst xmlns:p="http://schemas.openxmlformats.org/presentationml/2006/main">
  <p:tag name="KSO_WM_MEDIACOVER_FLAG" val="1"/>
  <p:tag name="KSO_WM_UNIT_MEDIACOVER_BTN_STATE" val="1"/>
  <p:tag name="KSO_WM_UNIT_MEDIACOVER_BTNRECT" val="5842*4247*794*794"/>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1002.xml><?xml version="1.0" encoding="utf-8"?>
<p:tagLst xmlns:p="http://schemas.openxmlformats.org/presentationml/2006/main">
  <p:tag name="AS_UNIQUEID" val="2291"/>
  <p:tag name="KSO_WM_BEAUTIFY_FLAG" val=""/>
</p:tagLst>
</file>

<file path=ppt/tags/tag1003.xml><?xml version="1.0" encoding="utf-8"?>
<p:tagLst xmlns:p="http://schemas.openxmlformats.org/presentationml/2006/main">
  <p:tag name="AS_UNIQUEID" val="2252"/>
</p:tagLst>
</file>

<file path=ppt/tags/tag1004.xml><?xml version="1.0" encoding="utf-8"?>
<p:tagLst xmlns:p="http://schemas.openxmlformats.org/presentationml/2006/main">
  <p:tag name="AS_UNIQUEID" val="2253"/>
  <p:tag name="KSO_WM_UNIT_PLACING_PICTURE_USER_VIEWPORT" val="{&quot;height&quot;:7323.8740157480315,&quot;width&quot;:8853.025196850394}"/>
</p:tagLst>
</file>

<file path=ppt/tags/tag1005.xml><?xml version="1.0" encoding="utf-8"?>
<p:tagLst xmlns:p="http://schemas.openxmlformats.org/presentationml/2006/main">
  <p:tag name="AS_UNIQUEID" val="2254"/>
</p:tagLst>
</file>

<file path=ppt/tags/tag1006.xml><?xml version="1.0" encoding="utf-8"?>
<p:tagLst xmlns:p="http://schemas.openxmlformats.org/presentationml/2006/main">
  <p:tag name="AS_UNIQUEID" val="2255"/>
</p:tagLst>
</file>

<file path=ppt/tags/tag1007.xml><?xml version="1.0" encoding="utf-8"?>
<p:tagLst xmlns:p="http://schemas.openxmlformats.org/presentationml/2006/main">
  <p:tag name="AS_UNIQUEID" val="2256"/>
</p:tagLst>
</file>

<file path=ppt/tags/tag1008.xml><?xml version="1.0" encoding="utf-8"?>
<p:tagLst xmlns:p="http://schemas.openxmlformats.org/presentationml/2006/main">
  <p:tag name="AS_UNIQUEID" val="2257"/>
</p:tagLst>
</file>

<file path=ppt/tags/tag1009.xml><?xml version="1.0" encoding="utf-8"?>
<p:tagLst xmlns:p="http://schemas.openxmlformats.org/presentationml/2006/main">
  <p:tag name="AS_UNIQUEID" val="2262"/>
</p:tagLst>
</file>

<file path=ppt/tags/tag101.xml><?xml version="1.0" encoding="utf-8"?>
<p:tagLst xmlns:p="http://schemas.openxmlformats.org/presentationml/2006/main">
  <p:tag name="AS_UNIQUEID" val="595"/>
</p:tagLst>
</file>

<file path=ppt/tags/tag1010.xml><?xml version="1.0" encoding="utf-8"?>
<p:tagLst xmlns:p="http://schemas.openxmlformats.org/presentationml/2006/main">
  <p:tag name="AS_UNIQUEID" val="2263"/>
</p:tagLst>
</file>

<file path=ppt/tags/tag1011.xml><?xml version="1.0" encoding="utf-8"?>
<p:tagLst xmlns:p="http://schemas.openxmlformats.org/presentationml/2006/main">
  <p:tag name="AS_UNIQUEID" val="2264"/>
</p:tagLst>
</file>

<file path=ppt/tags/tag1012.xml><?xml version="1.0" encoding="utf-8"?>
<p:tagLst xmlns:p="http://schemas.openxmlformats.org/presentationml/2006/main">
  <p:tag name="AS_UNIQUEID" val="2265"/>
</p:tagLst>
</file>

<file path=ppt/tags/tag1013.xml><?xml version="1.0" encoding="utf-8"?>
<p:tagLst xmlns:p="http://schemas.openxmlformats.org/presentationml/2006/main">
  <p:tag name="AS_UNIQUEID" val="2266"/>
</p:tagLst>
</file>

<file path=ppt/tags/tag1014.xml><?xml version="1.0" encoding="utf-8"?>
<p:tagLst xmlns:p="http://schemas.openxmlformats.org/presentationml/2006/main">
  <p:tag name="AS_UNIQUEID" val="2267"/>
</p:tagLst>
</file>

<file path=ppt/tags/tag1015.xml><?xml version="1.0" encoding="utf-8"?>
<p:tagLst xmlns:p="http://schemas.openxmlformats.org/presentationml/2006/main">
  <p:tag name="AS_UNIQUEID" val="2273"/>
  <p:tag name="KSO_WM_BEAUTIFY_FLAG" val=""/>
</p:tagLst>
</file>

<file path=ppt/tags/tag1016.xml><?xml version="1.0" encoding="utf-8"?>
<p:tagLst xmlns:p="http://schemas.openxmlformats.org/presentationml/2006/main">
  <p:tag name="AS_UNIQUEID" val="2273"/>
  <p:tag name="KSO_WM_BEAUTIFY_FLAG" val=""/>
</p:tagLst>
</file>

<file path=ppt/tags/tag1017.xml><?xml version="1.0" encoding="utf-8"?>
<p:tagLst xmlns:p="http://schemas.openxmlformats.org/presentationml/2006/main">
  <p:tag name="AS_UNIQUEID" val="2989"/>
  <p:tag name="KSO_WM_BEAUTIFY_FLAG" val=""/>
</p:tagLst>
</file>

<file path=ppt/tags/tag1018.xml><?xml version="1.0" encoding="utf-8"?>
<p:tagLst xmlns:p="http://schemas.openxmlformats.org/presentationml/2006/main">
  <p:tag name="AS_UNIQUEID" val="2991"/>
  <p:tag name="KSO_WM_BEAUTIFY_FLAG" val=""/>
</p:tagLst>
</file>

<file path=ppt/tags/tag1019.xml><?xml version="1.0" encoding="utf-8"?>
<p:tagLst xmlns:p="http://schemas.openxmlformats.org/presentationml/2006/main">
  <p:tag name="AS_UNIQUEID" val="2993"/>
  <p:tag name="KSO_WM_BEAUTIFY_FLAG" val=""/>
</p:tagLst>
</file>

<file path=ppt/tags/tag102.xml><?xml version="1.0" encoding="utf-8"?>
<p:tagLst xmlns:p="http://schemas.openxmlformats.org/presentationml/2006/main">
  <p:tag name="AS_UNIQUEID" val="596"/>
</p:tagLst>
</file>

<file path=ppt/tags/tag1020.xml><?xml version="1.0" encoding="utf-8"?>
<p:tagLst xmlns:p="http://schemas.openxmlformats.org/presentationml/2006/main">
  <p:tag name="AS_UNIQUEID" val="2994"/>
  <p:tag name="KSO_WM_BEAUTIFY_FLAG" val=""/>
</p:tagLst>
</file>

<file path=ppt/tags/tag1021.xml><?xml version="1.0" encoding="utf-8"?>
<p:tagLst xmlns:p="http://schemas.openxmlformats.org/presentationml/2006/main">
  <p:tag name="AS_UNIQUEID" val="2997"/>
  <p:tag name="KSO_WM_BEAUTIFY_FLAG" val=""/>
</p:tagLst>
</file>

<file path=ppt/tags/tag1022.xml><?xml version="1.0" encoding="utf-8"?>
<p:tagLst xmlns:p="http://schemas.openxmlformats.org/presentationml/2006/main">
  <p:tag name="AS_UNIQUEID" val="2998"/>
  <p:tag name="KSO_WM_BEAUTIFY_FLAG" val=""/>
</p:tagLst>
</file>

<file path=ppt/tags/tag1023.xml><?xml version="1.0" encoding="utf-8"?>
<p:tagLst xmlns:p="http://schemas.openxmlformats.org/presentationml/2006/main">
  <p:tag name="AS_UNIQUEID" val="2999"/>
  <p:tag name="KSO_WM_BEAUTIFY_FLAG" val=""/>
</p:tagLst>
</file>

<file path=ppt/tags/tag1024.xml><?xml version="1.0" encoding="utf-8"?>
<p:tagLst xmlns:p="http://schemas.openxmlformats.org/presentationml/2006/main">
  <p:tag name="AS_UNIQUEID" val="3000"/>
  <p:tag name="KSO_WM_BEAUTIFY_FLAG" val=""/>
</p:tagLst>
</file>

<file path=ppt/tags/tag1025.xml><?xml version="1.0" encoding="utf-8"?>
<p:tagLst xmlns:p="http://schemas.openxmlformats.org/presentationml/2006/main">
  <p:tag name="AS_UNIQUEID" val="3003"/>
  <p:tag name="KSO_WM_BEAUTIFY_FLAG" val=""/>
</p:tagLst>
</file>

<file path=ppt/tags/tag1026.xml><?xml version="1.0" encoding="utf-8"?>
<p:tagLst xmlns:p="http://schemas.openxmlformats.org/presentationml/2006/main">
  <p:tag name="AS_UNIQUEID" val="2990"/>
  <p:tag name="KSO_WM_BEAUTIFY_FLAG" val=""/>
</p:tagLst>
</file>

<file path=ppt/tags/tag1027.xml><?xml version="1.0" encoding="utf-8"?>
<p:tagLst xmlns:p="http://schemas.openxmlformats.org/presentationml/2006/main">
  <p:tag name="AS_UNIQUEID" val="2992"/>
  <p:tag name="KSO_WM_BEAUTIFY_FLAG" val=""/>
</p:tagLst>
</file>

<file path=ppt/tags/tag1028.xml><?xml version="1.0" encoding="utf-8"?>
<p:tagLst xmlns:p="http://schemas.openxmlformats.org/presentationml/2006/main">
  <p:tag name="AS_UNIQUEID" val="3001"/>
  <p:tag name="KSO_WM_BEAUTIFY_FLAG" val=""/>
</p:tagLst>
</file>

<file path=ppt/tags/tag1029.xml><?xml version="1.0" encoding="utf-8"?>
<p:tagLst xmlns:p="http://schemas.openxmlformats.org/presentationml/2006/main">
  <p:tag name="AS_UNIQUEID" val="3002"/>
  <p:tag name="KSO_WM_BEAUTIFY_FLAG" val=""/>
</p:tagLst>
</file>

<file path=ppt/tags/tag103.xml><?xml version="1.0" encoding="utf-8"?>
<p:tagLst xmlns:p="http://schemas.openxmlformats.org/presentationml/2006/main">
  <p:tag name="AS_UNIQUEID" val="598"/>
</p:tagLst>
</file>

<file path=ppt/tags/tag1030.xml><?xml version="1.0" encoding="utf-8"?>
<p:tagLst xmlns:p="http://schemas.openxmlformats.org/presentationml/2006/main">
  <p:tag name="AS_UNIQUEID" val="3004"/>
  <p:tag name="KSO_WM_BEAUTIFY_FLAG" val=""/>
</p:tagLst>
</file>

<file path=ppt/tags/tag1031.xml><?xml version="1.0" encoding="utf-8"?>
<p:tagLst xmlns:p="http://schemas.openxmlformats.org/presentationml/2006/main">
  <p:tag name="AS_UNIQUEID" val="2995"/>
  <p:tag name="KSO_WM_BEAUTIFY_FLAG" val=""/>
</p:tagLst>
</file>

<file path=ppt/tags/tag1032.xml><?xml version="1.0" encoding="utf-8"?>
<p:tagLst xmlns:p="http://schemas.openxmlformats.org/presentationml/2006/main">
  <p:tag name="AS_UNIQUEID" val="2996"/>
  <p:tag name="KSO_WM_BEAUTIFY_FLAG" val=""/>
</p:tagLst>
</file>

<file path=ppt/tags/tag1033.xml><?xml version="1.0" encoding="utf-8"?>
<p:tagLst xmlns:p="http://schemas.openxmlformats.org/presentationml/2006/main">
  <p:tag name="AS_UNIQUEID" val="3007"/>
  <p:tag name="KSO_WM_BEAUTIFY_FLAG" val=""/>
</p:tagLst>
</file>

<file path=ppt/tags/tag1034.xml><?xml version="1.0" encoding="utf-8"?>
<p:tagLst xmlns:p="http://schemas.openxmlformats.org/presentationml/2006/main">
  <p:tag name="AS_UNIQUEID" val="3009"/>
  <p:tag name="KSO_WM_BEAUTIFY_FLAG" val=""/>
</p:tagLst>
</file>

<file path=ppt/tags/tag1035.xml><?xml version="1.0" encoding="utf-8"?>
<p:tagLst xmlns:p="http://schemas.openxmlformats.org/presentationml/2006/main">
  <p:tag name="AS_UNIQUEID" val="3010"/>
  <p:tag name="KSO_WM_BEAUTIFY_FLAG" val=""/>
</p:tagLst>
</file>

<file path=ppt/tags/tag1036.xml><?xml version="1.0" encoding="utf-8"?>
<p:tagLst xmlns:p="http://schemas.openxmlformats.org/presentationml/2006/main">
  <p:tag name="AS_UNIQUEID" val="3011"/>
  <p:tag name="KSO_WM_BEAUTIFY_FLAG" val=""/>
</p:tagLst>
</file>

<file path=ppt/tags/tag1037.xml><?xml version="1.0" encoding="utf-8"?>
<p:tagLst xmlns:p="http://schemas.openxmlformats.org/presentationml/2006/main">
  <p:tag name="AS_UNIQUEID" val="3012"/>
  <p:tag name="KSO_WM_BEAUTIFY_FLAG" val=""/>
</p:tagLst>
</file>

<file path=ppt/tags/tag1038.xml><?xml version="1.0" encoding="utf-8"?>
<p:tagLst xmlns:p="http://schemas.openxmlformats.org/presentationml/2006/main">
  <p:tag name="AS_UNIQUEID" val="3013"/>
  <p:tag name="KSO_WM_BEAUTIFY_FLAG" val=""/>
</p:tagLst>
</file>

<file path=ppt/tags/tag1039.xml><?xml version="1.0" encoding="utf-8"?>
<p:tagLst xmlns:p="http://schemas.openxmlformats.org/presentationml/2006/main">
  <p:tag name="AS_UNIQUEID" val="638"/>
  <p:tag name="KSO_WM_BEAUTIFY_FLAG" val=""/>
</p:tagLst>
</file>

<file path=ppt/tags/tag104.xml><?xml version="1.0" encoding="utf-8"?>
<p:tagLst xmlns:p="http://schemas.openxmlformats.org/presentationml/2006/main">
  <p:tag name="AS_UNIQUEID" val="599"/>
</p:tagLst>
</file>

<file path=ppt/tags/tag1040.xml><?xml version="1.0" encoding="utf-8"?>
<p:tagLst xmlns:p="http://schemas.openxmlformats.org/presentationml/2006/main">
  <p:tag name="AS_UNIQUEID" val="72"/>
  <p:tag name="KSO_WM_UNIT_PLACING_PICTURE_USER_VIEWPORT" val="{&quot;height&quot;:2495.8220472440944,&quot;width&quot;:4233}"/>
  <p:tag name="KSO_WM_BEAUTIFY_FLAG" val=""/>
</p:tagLst>
</file>

<file path=ppt/tags/tag1041.xml><?xml version="1.0" encoding="utf-8"?>
<p:tagLst xmlns:p="http://schemas.openxmlformats.org/presentationml/2006/main">
  <p:tag name="AS_UNIQUEID" val="73"/>
  <p:tag name="KSO_WM_BEAUTIFY_FLAG" val=""/>
</p:tagLst>
</file>

<file path=ppt/tags/tag1042.xml><?xml version="1.0" encoding="utf-8"?>
<p:tagLst xmlns:p="http://schemas.openxmlformats.org/presentationml/2006/main">
  <p:tag name="AS_UNIQUEID" val="78"/>
  <p:tag name="KSO_WM_UNIT_PLACING_PICTURE_USER_VIEWPORT" val="{&quot;height&quot;:2194.0220472440947,&quot;width&quot;:4153.7181102362201}"/>
  <p:tag name="KSO_WM_BEAUTIFY_FLAG" val=""/>
</p:tagLst>
</file>

<file path=ppt/tags/tag1043.xml><?xml version="1.0" encoding="utf-8"?>
<p:tagLst xmlns:p="http://schemas.openxmlformats.org/presentationml/2006/main">
  <p:tag name="AS_UNIQUEID" val="79"/>
  <p:tag name="KSO_WM_BEAUTIFY_FLAG" val=""/>
</p:tagLst>
</file>

<file path=ppt/tags/tag1044.xml><?xml version="1.0" encoding="utf-8"?>
<p:tagLst xmlns:p="http://schemas.openxmlformats.org/presentationml/2006/main">
  <p:tag name="AS_UNIQUEID" val="81"/>
  <p:tag name="KSO_WM_UNIT_PLACING_PICTURE_USER_VIEWPORT" val="{&quot;height&quot;:2986.6078740157482,&quot;width&quot;:4239.7496062992122}"/>
  <p:tag name="KSO_WM_BEAUTIFY_FLAG" val=""/>
</p:tagLst>
</file>

<file path=ppt/tags/tag1045.xml><?xml version="1.0" encoding="utf-8"?>
<p:tagLst xmlns:p="http://schemas.openxmlformats.org/presentationml/2006/main">
  <p:tag name="AS_UNIQUEID" val="82"/>
  <p:tag name="KSO_WM_BEAUTIFY_FLAG" val=""/>
</p:tagLst>
</file>

<file path=ppt/tags/tag1046.xml><?xml version="1.0" encoding="utf-8"?>
<p:tagLst xmlns:p="http://schemas.openxmlformats.org/presentationml/2006/main">
  <p:tag name="AS_UNIQUEID" val="75"/>
  <p:tag name="KSO_WM_UNIT_PLACING_PICTURE_USER_VIEWPORT" val="{&quot;height&quot;:2552.6818897637795,&quot;width&quot;:4559.2503937007878}"/>
  <p:tag name="KSO_WM_BEAUTIFY_FLAG" val=""/>
</p:tagLst>
</file>

<file path=ppt/tags/tag1047.xml><?xml version="1.0" encoding="utf-8"?>
<p:tagLst xmlns:p="http://schemas.openxmlformats.org/presentationml/2006/main">
  <p:tag name="AS_UNIQUEID" val="76"/>
  <p:tag name="KSO_WM_BEAUTIFY_FLAG" val=""/>
</p:tagLst>
</file>

<file path=ppt/tags/tag1048.xml><?xml version="1.0" encoding="utf-8"?>
<p:tagLst xmlns:p="http://schemas.openxmlformats.org/presentationml/2006/main">
  <p:tag name="AS_UNIQUEID" val="73"/>
  <p:tag name="KSO_WM_BEAUTIFY_FLAG" val=""/>
</p:tagLst>
</file>

<file path=ppt/tags/tag1049.xml><?xml version="1.0" encoding="utf-8"?>
<p:tagLst xmlns:p="http://schemas.openxmlformats.org/presentationml/2006/main">
  <p:tag name="AS_UNIQUEID" val="73"/>
  <p:tag name="KSO_WM_BEAUTIFY_FLAG" val=""/>
</p:tagLst>
</file>

<file path=ppt/tags/tag105.xml><?xml version="1.0" encoding="utf-8"?>
<p:tagLst xmlns:p="http://schemas.openxmlformats.org/presentationml/2006/main">
  <p:tag name="AS_UNIQUEID" val="600"/>
</p:tagLst>
</file>

<file path=ppt/tags/tag1050.xml><?xml version="1.0" encoding="utf-8"?>
<p:tagLst xmlns:p="http://schemas.openxmlformats.org/presentationml/2006/main">
  <p:tag name="AS_UNIQUEID" val="2309"/>
  <p:tag name="KSO_WM_BEAUTIFY_FLAG" val=""/>
</p:tagLst>
</file>

<file path=ppt/tags/tag1051.xml><?xml version="1.0" encoding="utf-8"?>
<p:tagLst xmlns:p="http://schemas.openxmlformats.org/presentationml/2006/main">
  <p:tag name="AS_UNIQUEID" val="2273"/>
  <p:tag name="KSO_WM_BEAUTIFY_FLAG" val=""/>
</p:tagLst>
</file>

<file path=ppt/tags/tag1052.xml><?xml version="1.0" encoding="utf-8"?>
<p:tagLst xmlns:p="http://schemas.openxmlformats.org/presentationml/2006/main">
  <p:tag name="AS_UNIQUEID" val="130"/>
  <p:tag name="KSO_WM_UNIT_PLACING_PICTURE_USER_VIEWPORT" val="{&quot;height&quot;:6980,&quot;width&quot;:4850}"/>
  <p:tag name="KSO_WM_BEAUTIFY_FLAG" val=""/>
</p:tagLst>
</file>

<file path=ppt/tags/tag1053.xml><?xml version="1.0" encoding="utf-8"?>
<p:tagLst xmlns:p="http://schemas.openxmlformats.org/presentationml/2006/main">
  <p:tag name="AS_UNIQUEID" val="132"/>
  <p:tag name="KSO_WM_UNIT_PLACING_PICTURE_USER_VIEWPORT" val="{&quot;height&quot;:7418,&quot;width&quot;:4431}"/>
  <p:tag name="KSO_WM_BEAUTIFY_FLAG" val=""/>
</p:tagLst>
</file>

<file path=ppt/tags/tag1054.xml><?xml version="1.0" encoding="utf-8"?>
<p:tagLst xmlns:p="http://schemas.openxmlformats.org/presentationml/2006/main">
  <p:tag name="AS_UNIQUEID" val="5715"/>
  <p:tag name="KSO_WM_BEAUTIFY_FLAG" val=""/>
</p:tagLst>
</file>

<file path=ppt/tags/tag1055.xml><?xml version="1.0" encoding="utf-8"?>
<p:tagLst xmlns:p="http://schemas.openxmlformats.org/presentationml/2006/main">
  <p:tag name="AS_UNIQUEID" val="5710"/>
  <p:tag name="KSO_WM_BEAUTIFY_FLAG" val=""/>
</p:tagLst>
</file>

<file path=ppt/tags/tag1056.xml><?xml version="1.0" encoding="utf-8"?>
<p:tagLst xmlns:p="http://schemas.openxmlformats.org/presentationml/2006/main">
  <p:tag name="AS_UNIQUEID" val="5712"/>
  <p:tag name="KSO_WM_BEAUTIFY_FLAG" val=""/>
</p:tagLst>
</file>

<file path=ppt/tags/tag1057.xml><?xml version="1.0" encoding="utf-8"?>
<p:tagLst xmlns:p="http://schemas.openxmlformats.org/presentationml/2006/main">
  <p:tag name="AS_UNIQUEID" val="5713"/>
  <p:tag name="KSO_WM_BEAUTIFY_FLAG" val=""/>
</p:tagLst>
</file>

<file path=ppt/tags/tag1058.xml><?xml version="1.0" encoding="utf-8"?>
<p:tagLst xmlns:p="http://schemas.openxmlformats.org/presentationml/2006/main">
  <p:tag name="AS_UNIQUEID" val="5714"/>
  <p:tag name="KSO_WM_BEAUTIFY_FLAG" val=""/>
</p:tagLst>
</file>

<file path=ppt/tags/tag1059.xml><?xml version="1.0" encoding="utf-8"?>
<p:tagLst xmlns:p="http://schemas.openxmlformats.org/presentationml/2006/main">
  <p:tag name="AS_UNIQUEID" val="2322"/>
  <p:tag name="KSO_WM_BEAUTIFY_FLAG" val=""/>
</p:tagLst>
</file>

<file path=ppt/tags/tag106.xml><?xml version="1.0" encoding="utf-8"?>
<p:tagLst xmlns:p="http://schemas.openxmlformats.org/presentationml/2006/main">
  <p:tag name="AS_UNIQUEID" val="601"/>
</p:tagLst>
</file>

<file path=ppt/tags/tag1060.xml><?xml version="1.0" encoding="utf-8"?>
<p:tagLst xmlns:p="http://schemas.openxmlformats.org/presentationml/2006/main">
  <p:tag name="AS_UNIQUEID" val="2328"/>
</p:tagLst>
</file>

<file path=ppt/tags/tag1061.xml><?xml version="1.0" encoding="utf-8"?>
<p:tagLst xmlns:p="http://schemas.openxmlformats.org/presentationml/2006/main">
  <p:tag name="AS_UNIQUEID" val="2330"/>
</p:tagLst>
</file>

<file path=ppt/tags/tag1062.xml><?xml version="1.0" encoding="utf-8"?>
<p:tagLst xmlns:p="http://schemas.openxmlformats.org/presentationml/2006/main">
  <p:tag name="AS_UNIQUEID" val="2273"/>
  <p:tag name="KSO_WM_BEAUTIFY_FLAG" val=""/>
</p:tagLst>
</file>

<file path=ppt/tags/tag1063.xml><?xml version="1.0" encoding="utf-8"?>
<p:tagLst xmlns:p="http://schemas.openxmlformats.org/presentationml/2006/main">
  <p:tag name="KSO_WM_BEAUTIFY_FLAG" val=""/>
</p:tagLst>
</file>

<file path=ppt/tags/tag1064.xml><?xml version="1.0" encoding="utf-8"?>
<p:tagLst xmlns:p="http://schemas.openxmlformats.org/presentationml/2006/main">
  <p:tag name="KSO_WM_BEAUTIFY_FLAG" val=""/>
</p:tagLst>
</file>

<file path=ppt/tags/tag1065.xml><?xml version="1.0" encoding="utf-8"?>
<p:tagLst xmlns:p="http://schemas.openxmlformats.org/presentationml/2006/main">
  <p:tag name="KSO_WM_BEAUTIFY_FLAG" val=""/>
</p:tagLst>
</file>

<file path=ppt/tags/tag1066.xml><?xml version="1.0" encoding="utf-8"?>
<p:tagLst xmlns:p="http://schemas.openxmlformats.org/presentationml/2006/main">
  <p:tag name="AS_UNIQUEID" val="2321"/>
  <p:tag name="KSO_WM_BEAUTIFY_FLAG" val=""/>
</p:tagLst>
</file>

<file path=ppt/tags/tag1067.xml><?xml version="1.0" encoding="utf-8"?>
<p:tagLst xmlns:p="http://schemas.openxmlformats.org/presentationml/2006/main">
  <p:tag name="AS_UNIQUEID" val="2273"/>
  <p:tag name="KSO_WM_BEAUTIFY_FLAG" val=""/>
</p:tagLst>
</file>

<file path=ppt/tags/tag1068.xml><?xml version="1.0" encoding="utf-8"?>
<p:tagLst xmlns:p="http://schemas.openxmlformats.org/presentationml/2006/main">
  <p:tag name="AS_UNIQUEID" val="50"/>
  <p:tag name="KSO_WM_BEAUTIFY_FLAG" val=""/>
</p:tagLst>
</file>

<file path=ppt/tags/tag1069.xml><?xml version="1.0" encoding="utf-8"?>
<p:tagLst xmlns:p="http://schemas.openxmlformats.org/presentationml/2006/main">
  <p:tag name="AS_UNIQUEID" val="4447"/>
  <p:tag name="KSO_WM_BEAUTIFY_FLAG" val=""/>
</p:tagLst>
</file>

<file path=ppt/tags/tag107.xml><?xml version="1.0" encoding="utf-8"?>
<p:tagLst xmlns:p="http://schemas.openxmlformats.org/presentationml/2006/main">
  <p:tag name="AS_UNIQUEID" val="602"/>
</p:tagLst>
</file>

<file path=ppt/tags/tag1070.xml><?xml version="1.0" encoding="utf-8"?>
<p:tagLst xmlns:p="http://schemas.openxmlformats.org/presentationml/2006/main">
  <p:tag name="AS_UNIQUEID" val="1161"/>
  <p:tag name="KSO_WM_BEAUTIFY_FLAG" val=""/>
</p:tagLst>
</file>

<file path=ppt/tags/tag1071.xml><?xml version="1.0" encoding="utf-8"?>
<p:tagLst xmlns:p="http://schemas.openxmlformats.org/presentationml/2006/main">
  <p:tag name="AS_UNIQUEID" val="285"/>
  <p:tag name="KSO_WM_BEAUTIFY_FLAG" val=""/>
</p:tagLst>
</file>

<file path=ppt/tags/tag1072.xml><?xml version="1.0" encoding="utf-8"?>
<p:tagLst xmlns:p="http://schemas.openxmlformats.org/presentationml/2006/main">
  <p:tag name="AS_UNIQUEID" val="289"/>
  <p:tag name="KSO_WM_BEAUTIFY_FLAG" val=""/>
</p:tagLst>
</file>

<file path=ppt/tags/tag1073.xml><?xml version="1.0" encoding="utf-8"?>
<p:tagLst xmlns:p="http://schemas.openxmlformats.org/presentationml/2006/main">
  <p:tag name="AS_UNIQUEID" val="289"/>
</p:tagLst>
</file>

<file path=ppt/tags/tag1074.xml><?xml version="1.0" encoding="utf-8"?>
<p:tagLst xmlns:p="http://schemas.openxmlformats.org/presentationml/2006/main">
  <p:tag name="KSO_WM_BEAUTIFY_FLAG" val=""/>
</p:tagLst>
</file>

<file path=ppt/tags/tag1075.xml><?xml version="1.0" encoding="utf-8"?>
<p:tagLst xmlns:p="http://schemas.openxmlformats.org/presentationml/2006/main">
  <p:tag name="AS_UNIQUEID" val="346"/>
  <p:tag name="KSO_WM_DIAGRAM_GROUP_CODE" val="m1-1"/>
  <p:tag name="KSO_WM_TAG_VERSION" val="1.0"/>
  <p:tag name="KSO_WM_TEMPLATE_CATEGORY" val="diagram"/>
  <p:tag name="KSO_WM_TEMPLATE_INDEX" val="2021078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788_3*m_h_i*1_1_1"/>
  <p:tag name="KSO_WM_UNIT_LAYERLEVEL" val="1_1_1"/>
  <p:tag name="KSO_WM_UNIT_TEXT_FILL_FORE_SCHEMECOLOR_INDEX" val="14"/>
  <p:tag name="KSO_WM_UNIT_TEXT_FILL_FORE_SCHEMECOLOR_INDEX_BRIGHTNESS" val="0"/>
  <p:tag name="KSO_WM_UNIT_TEXT_FILL_TYPE" val="1"/>
  <p:tag name="KSO_WM_UNIT_USESOURCEFORMAT_APPLY" val="1"/>
</p:tagLst>
</file>

<file path=ppt/tags/tag1076.xml><?xml version="1.0" encoding="utf-8"?>
<p:tagLst xmlns:p="http://schemas.openxmlformats.org/presentationml/2006/main">
  <p:tag name="AS_UNIQUEID" val="347"/>
  <p:tag name="KSO_WM_BEAUTIFY_FLAG" val="#wm#"/>
  <p:tag name="KSO_WM_DIAGRAM_GROUP_CODE" val="m1-1"/>
  <p:tag name="KSO_WM_TAG_VERSION" val="1.0"/>
  <p:tag name="KSO_WM_TEMPLATE_CATEGORY" val="diagram"/>
  <p:tag name="KSO_WM_TEMPLATE_INDEX" val="20210788"/>
  <p:tag name="KSO_WM_UNIT_COMPATIBLE" val="0"/>
  <p:tag name="KSO_WM_UNIT_DIAGRAM_ISNUMVISUAL" val="0"/>
  <p:tag name="KSO_WM_UNIT_DIAGRAM_ISREFERUNIT" val="0"/>
  <p:tag name="KSO_WM_UNIT_HIGHLIGHT" val="0"/>
  <p:tag name="KSO_WM_UNIT_ID" val="diagram20210788_3*m_h_i*1_1_2"/>
  <p:tag name="KSO_WM_UNIT_INDEX" val="1_1_2"/>
  <p:tag name="KSO_WM_UNIT_LAYERLEVEL" val="1_1_1"/>
  <p:tag name="KSO_WM_UNIT_TEXT_FILL_FORE_SCHEMECOLOR_INDEX" val="14"/>
  <p:tag name="KSO_WM_UNIT_TEXT_FILL_FORE_SCHEMECOLOR_INDEX_BRIGHTNESS" val="0"/>
  <p:tag name="KSO_WM_UNIT_TEXT_FILL_TYPE" val="1"/>
  <p:tag name="KSO_WM_UNIT_TYPE" val="m_h_i"/>
  <p:tag name="KSO_WM_UNIT_USESOURCEFORMAT_APPLY" val="1"/>
</p:tagLst>
</file>

<file path=ppt/tags/tag1077.xml><?xml version="1.0" encoding="utf-8"?>
<p:tagLst xmlns:p="http://schemas.openxmlformats.org/presentationml/2006/main">
  <p:tag name="AS_UNIQUEID" val="348"/>
  <p:tag name="KSO_WM_BEAUTIFY_FLAG" val="#wm#"/>
  <p:tag name="KSO_WM_DIAGRAM_GROUP_CODE" val="m1-1"/>
  <p:tag name="KSO_WM_TAG_VERSION" val="1.0"/>
  <p:tag name="KSO_WM_TEMPLATE_CATEGORY" val="diagram"/>
  <p:tag name="KSO_WM_TEMPLATE_INDEX" val="20210788"/>
  <p:tag name="KSO_WM_UNIT_COMPATIBLE" val="0"/>
  <p:tag name="KSO_WM_UNIT_DIAGRAM_ISNUMVISUAL" val="0"/>
  <p:tag name="KSO_WM_UNIT_DIAGRAM_ISREFERUNIT" val="0"/>
  <p:tag name="KSO_WM_UNIT_HIGHLIGHT" val="0"/>
  <p:tag name="KSO_WM_UNIT_ID" val="diagram20210788_3*m_h_i*1_1_3"/>
  <p:tag name="KSO_WM_UNIT_INDEX" val="1_1_3"/>
  <p:tag name="KSO_WM_UNIT_LAYERLEVEL" val="1_1_1"/>
  <p:tag name="KSO_WM_UNIT_TEXT_FILL_FORE_SCHEMECOLOR_INDEX" val="14"/>
  <p:tag name="KSO_WM_UNIT_TEXT_FILL_FORE_SCHEMECOLOR_INDEX_BRIGHTNESS" val="0"/>
  <p:tag name="KSO_WM_UNIT_TEXT_FILL_TYPE" val="1"/>
  <p:tag name="KSO_WM_UNIT_TYPE" val="m_h_i"/>
  <p:tag name="KSO_WM_UNIT_USESOURCEFORMAT_APPLY" val="1"/>
</p:tagLst>
</file>

<file path=ppt/tags/tag1078.xml><?xml version="1.0" encoding="utf-8"?>
<p:tagLst xmlns:p="http://schemas.openxmlformats.org/presentationml/2006/main">
  <p:tag name="AS_UNIQUEID" val="349"/>
  <p:tag name="KSO_WM_DIAGRAM_GROUP_CODE" val="m1-1"/>
  <p:tag name="KSO_WM_TAG_VERSION" val="1.0"/>
  <p:tag name="KSO_WM_TEMPLATE_CATEGORY" val="diagram"/>
  <p:tag name="KSO_WM_TEMPLATE_INDEX" val="2021078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788_3*m_h_i*1_2_1"/>
  <p:tag name="KSO_WM_UNIT_LAYERLEVEL" val="1_1_1"/>
  <p:tag name="KSO_WM_UNIT_TEXT_FILL_FORE_SCHEMECOLOR_INDEX" val="14"/>
  <p:tag name="KSO_WM_UNIT_TEXT_FILL_FORE_SCHEMECOLOR_INDEX_BRIGHTNESS" val="0"/>
  <p:tag name="KSO_WM_UNIT_TEXT_FILL_TYPE" val="1"/>
  <p:tag name="KSO_WM_UNIT_USESOURCEFORMAT_APPLY" val="1"/>
</p:tagLst>
</file>

<file path=ppt/tags/tag1079.xml><?xml version="1.0" encoding="utf-8"?>
<p:tagLst xmlns:p="http://schemas.openxmlformats.org/presentationml/2006/main">
  <p:tag name="AS_UNIQUEID" val="350"/>
  <p:tag name="KSO_WM_BEAUTIFY_FLAG" val="#wm#"/>
  <p:tag name="KSO_WM_DIAGRAM_GROUP_CODE" val="m1-1"/>
  <p:tag name="KSO_WM_TAG_VERSION" val="1.0"/>
  <p:tag name="KSO_WM_TEMPLATE_CATEGORY" val="diagram"/>
  <p:tag name="KSO_WM_TEMPLATE_INDEX" val="20210788"/>
  <p:tag name="KSO_WM_UNIT_COMPATIBLE" val="0"/>
  <p:tag name="KSO_WM_UNIT_DIAGRAM_ISNUMVISUAL" val="0"/>
  <p:tag name="KSO_WM_UNIT_DIAGRAM_ISREFERUNIT" val="0"/>
  <p:tag name="KSO_WM_UNIT_HIGHLIGHT" val="0"/>
  <p:tag name="KSO_WM_UNIT_ID" val="diagram20210788_3*m_h_i*1_2_2"/>
  <p:tag name="KSO_WM_UNIT_INDEX" val="1_2_2"/>
  <p:tag name="KSO_WM_UNIT_LAYERLEVEL" val="1_1_1"/>
  <p:tag name="KSO_WM_UNIT_TEXT_FILL_FORE_SCHEMECOLOR_INDEX" val="14"/>
  <p:tag name="KSO_WM_UNIT_TEXT_FILL_FORE_SCHEMECOLOR_INDEX_BRIGHTNESS" val="0"/>
  <p:tag name="KSO_WM_UNIT_TEXT_FILL_TYPE" val="1"/>
  <p:tag name="KSO_WM_UNIT_TYPE" val="m_h_i"/>
  <p:tag name="KSO_WM_UNIT_USESOURCEFORMAT_APPLY" val="1"/>
</p:tagLst>
</file>

<file path=ppt/tags/tag108.xml><?xml version="1.0" encoding="utf-8"?>
<p:tagLst xmlns:p="http://schemas.openxmlformats.org/presentationml/2006/main">
  <p:tag name="AS_UNIQUEID" val="603"/>
</p:tagLst>
</file>

<file path=ppt/tags/tag1080.xml><?xml version="1.0" encoding="utf-8"?>
<p:tagLst xmlns:p="http://schemas.openxmlformats.org/presentationml/2006/main">
  <p:tag name="AS_UNIQUEID" val="351"/>
  <p:tag name="KSO_WM_BEAUTIFY_FLAG" val="#wm#"/>
  <p:tag name="KSO_WM_DIAGRAM_GROUP_CODE" val="m1-1"/>
  <p:tag name="KSO_WM_TAG_VERSION" val="1.0"/>
  <p:tag name="KSO_WM_TEMPLATE_CATEGORY" val="diagram"/>
  <p:tag name="KSO_WM_TEMPLATE_INDEX" val="20210788"/>
  <p:tag name="KSO_WM_UNIT_COMPATIBLE" val="0"/>
  <p:tag name="KSO_WM_UNIT_DIAGRAM_ISNUMVISUAL" val="0"/>
  <p:tag name="KSO_WM_UNIT_DIAGRAM_ISREFERUNIT" val="0"/>
  <p:tag name="KSO_WM_UNIT_HIGHLIGHT" val="0"/>
  <p:tag name="KSO_WM_UNIT_ID" val="diagram20210788_3*m_h_i*1_2_3"/>
  <p:tag name="KSO_WM_UNIT_INDEX" val="1_2_3"/>
  <p:tag name="KSO_WM_UNIT_LAYERLEVEL" val="1_1_1"/>
  <p:tag name="KSO_WM_UNIT_TEXT_FILL_FORE_SCHEMECOLOR_INDEX" val="14"/>
  <p:tag name="KSO_WM_UNIT_TEXT_FILL_FORE_SCHEMECOLOR_INDEX_BRIGHTNESS" val="0"/>
  <p:tag name="KSO_WM_UNIT_TEXT_FILL_TYPE" val="1"/>
  <p:tag name="KSO_WM_UNIT_TYPE" val="m_h_i"/>
  <p:tag name="KSO_WM_UNIT_USESOURCEFORMAT_APPLY" val="1"/>
</p:tagLst>
</file>

<file path=ppt/tags/tag1081.xml><?xml version="1.0" encoding="utf-8"?>
<p:tagLst xmlns:p="http://schemas.openxmlformats.org/presentationml/2006/main">
  <p:tag name="AS_UNIQUEID" val="352"/>
  <p:tag name="KSO_WM_DIAGRAM_GROUP_CODE" val="m1-1"/>
  <p:tag name="KSO_WM_TAG_VERSION" val="1.0"/>
  <p:tag name="KSO_WM_TEMPLATE_CATEGORY" val="diagram"/>
  <p:tag name="KSO_WM_TEMPLATE_INDEX" val="2021078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788_3*m_h_i*1_3_1"/>
  <p:tag name="KSO_WM_UNIT_LAYERLEVEL" val="1_1_1"/>
  <p:tag name="KSO_WM_UNIT_TEXT_FILL_FORE_SCHEMECOLOR_INDEX" val="14"/>
  <p:tag name="KSO_WM_UNIT_TEXT_FILL_FORE_SCHEMECOLOR_INDEX_BRIGHTNESS" val="0"/>
  <p:tag name="KSO_WM_UNIT_TEXT_FILL_TYPE" val="1"/>
  <p:tag name="KSO_WM_UNIT_USESOURCEFORMAT_APPLY" val="1"/>
</p:tagLst>
</file>

<file path=ppt/tags/tag1082.xml><?xml version="1.0" encoding="utf-8"?>
<p:tagLst xmlns:p="http://schemas.openxmlformats.org/presentationml/2006/main">
  <p:tag name="AS_UNIQUEID" val="353"/>
  <p:tag name="KSO_WM_BEAUTIFY_FLAG" val="#wm#"/>
  <p:tag name="KSO_WM_DIAGRAM_GROUP_CODE" val="m1-1"/>
  <p:tag name="KSO_WM_TAG_VERSION" val="1.0"/>
  <p:tag name="KSO_WM_TEMPLATE_CATEGORY" val="diagram"/>
  <p:tag name="KSO_WM_TEMPLATE_INDEX" val="20210788"/>
  <p:tag name="KSO_WM_UNIT_COMPATIBLE" val="0"/>
  <p:tag name="KSO_WM_UNIT_DIAGRAM_ISNUMVISUAL" val="0"/>
  <p:tag name="KSO_WM_UNIT_DIAGRAM_ISREFERUNIT" val="0"/>
  <p:tag name="KSO_WM_UNIT_HIGHLIGHT" val="0"/>
  <p:tag name="KSO_WM_UNIT_ID" val="diagram20210788_3*m_h_i*1_3_2"/>
  <p:tag name="KSO_WM_UNIT_INDEX" val="1_3_2"/>
  <p:tag name="KSO_WM_UNIT_LAYERLEVEL" val="1_1_1"/>
  <p:tag name="KSO_WM_UNIT_TEXT_FILL_FORE_SCHEMECOLOR_INDEX" val="14"/>
  <p:tag name="KSO_WM_UNIT_TEXT_FILL_FORE_SCHEMECOLOR_INDEX_BRIGHTNESS" val="0"/>
  <p:tag name="KSO_WM_UNIT_TEXT_FILL_TYPE" val="1"/>
  <p:tag name="KSO_WM_UNIT_TYPE" val="m_h_i"/>
  <p:tag name="KSO_WM_UNIT_USESOURCEFORMAT_APPLY" val="1"/>
</p:tagLst>
</file>

<file path=ppt/tags/tag1083.xml><?xml version="1.0" encoding="utf-8"?>
<p:tagLst xmlns:p="http://schemas.openxmlformats.org/presentationml/2006/main">
  <p:tag name="AS_UNIQUEID" val="354"/>
  <p:tag name="KSO_WM_BEAUTIFY_FLAG" val="#wm#"/>
  <p:tag name="KSO_WM_DIAGRAM_GROUP_CODE" val="m1-1"/>
  <p:tag name="KSO_WM_TAG_VERSION" val="1.0"/>
  <p:tag name="KSO_WM_TEMPLATE_CATEGORY" val="diagram"/>
  <p:tag name="KSO_WM_TEMPLATE_INDEX" val="20210788"/>
  <p:tag name="KSO_WM_UNIT_COMPATIBLE" val="0"/>
  <p:tag name="KSO_WM_UNIT_DIAGRAM_ISNUMVISUAL" val="0"/>
  <p:tag name="KSO_WM_UNIT_DIAGRAM_ISREFERUNIT" val="0"/>
  <p:tag name="KSO_WM_UNIT_HIGHLIGHT" val="0"/>
  <p:tag name="KSO_WM_UNIT_ID" val="diagram20210788_3*m_h_i*1_3_3"/>
  <p:tag name="KSO_WM_UNIT_INDEX" val="1_3_3"/>
  <p:tag name="KSO_WM_UNIT_LAYERLEVEL" val="1_1_1"/>
  <p:tag name="KSO_WM_UNIT_TEXT_FILL_FORE_SCHEMECOLOR_INDEX" val="14"/>
  <p:tag name="KSO_WM_UNIT_TEXT_FILL_FORE_SCHEMECOLOR_INDEX_BRIGHTNESS" val="0"/>
  <p:tag name="KSO_WM_UNIT_TEXT_FILL_TYPE" val="1"/>
  <p:tag name="KSO_WM_UNIT_TYPE" val="m_h_i"/>
  <p:tag name="KSO_WM_UNIT_USESOURCEFORMAT_APPLY" val="1"/>
</p:tagLst>
</file>

<file path=ppt/tags/tag1084.xml><?xml version="1.0" encoding="utf-8"?>
<p:tagLst xmlns:p="http://schemas.openxmlformats.org/presentationml/2006/main">
  <p:tag name="AS_UNIQUEID" val="355"/>
  <p:tag name="KSO_WM_DIAGRAM_GROUP_CODE" val="m1-1"/>
  <p:tag name="KSO_WM_TAG_VERSION" val="1.0"/>
  <p:tag name="KSO_WM_TEMPLATE_CATEGORY" val="diagram"/>
  <p:tag name="KSO_WM_TEMPLATE_INDEX" val="20210788"/>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210788_3*m_i*1_1"/>
  <p:tag name="KSO_WM_UNIT_LAYERLEVEL" val="1_1"/>
  <p:tag name="KSO_WM_UNIT_TEXT_FILL_FORE_SCHEMECOLOR_INDEX" val="13"/>
  <p:tag name="KSO_WM_UNIT_TEXT_FILL_FORE_SCHEMECOLOR_INDEX_BRIGHTNESS" val="0"/>
  <p:tag name="KSO_WM_UNIT_TEXT_FILL_TYPE" val="1"/>
  <p:tag name="KSO_WM_UNIT_USESOURCEFORMAT_APPLY" val="1"/>
</p:tagLst>
</file>

<file path=ppt/tags/tag1085.xml><?xml version="1.0" encoding="utf-8"?>
<p:tagLst xmlns:p="http://schemas.openxmlformats.org/presentationml/2006/main">
  <p:tag name="AS_UNIQUEID" val="356"/>
  <p:tag name="KSO_WM_DIAGRAM_GROUP_CODE" val="m1-1"/>
  <p:tag name="KSO_WM_TAG_VERSION" val="1.0"/>
  <p:tag name="KSO_WM_TEMPLATE_CATEGORY" val="diagram"/>
  <p:tag name="KSO_WM_TEMPLATE_INDEX" val="20210788"/>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210788_3*m_i*1_2"/>
  <p:tag name="KSO_WM_UNIT_LAYERLEVEL" val="1_1"/>
  <p:tag name="KSO_WM_UNIT_TEXT_FILL_FORE_SCHEMECOLOR_INDEX" val="13"/>
  <p:tag name="KSO_WM_UNIT_TEXT_FILL_FORE_SCHEMECOLOR_INDEX_BRIGHTNESS" val="0"/>
  <p:tag name="KSO_WM_UNIT_TEXT_FILL_TYPE" val="1"/>
  <p:tag name="KSO_WM_UNIT_USESOURCEFORMAT_APPLY" val="1"/>
</p:tagLst>
</file>

<file path=ppt/tags/tag1086.xml><?xml version="1.0" encoding="utf-8"?>
<p:tagLst xmlns:p="http://schemas.openxmlformats.org/presentationml/2006/main">
  <p:tag name="AS_UNIQUEID" val="357"/>
  <p:tag name="KSO_WM_BEAUTIFY_FLAG" val="#wm#"/>
  <p:tag name="KSO_WM_DIAGRAM_GROUP_CODE" val="m1-1"/>
  <p:tag name="KSO_WM_TAG_VERSION" val="1.0"/>
  <p:tag name="KSO_WM_TEMPLATE_CATEGORY" val="diagram"/>
  <p:tag name="KSO_WM_TEMPLATE_INDEX" val="20210788"/>
  <p:tag name="KSO_WM_UNIT_COMPATIBLE" val="0"/>
  <p:tag name="KSO_WM_UNIT_DIAGRAM_ISNUMVISUAL" val="0"/>
  <p:tag name="KSO_WM_UNIT_DIAGRAM_ISREFERUNIT" val="0"/>
  <p:tag name="KSO_WM_UNIT_HIGHLIGHT" val="0"/>
  <p:tag name="KSO_WM_UNIT_ID" val="diagram20210788_3*m_i*1_3"/>
  <p:tag name="KSO_WM_UNIT_INDEX" val="1_3"/>
  <p:tag name="KSO_WM_UNIT_LAYERLEVEL" val="1_1"/>
  <p:tag name="KSO_WM_UNIT_TEXT_FILL_FORE_SCHEMECOLOR_INDEX" val="2"/>
  <p:tag name="KSO_WM_UNIT_TEXT_FILL_FORE_SCHEMECOLOR_INDEX_BRIGHTNESS" val="0"/>
  <p:tag name="KSO_WM_UNIT_TEXT_FILL_TYPE" val="1"/>
  <p:tag name="KSO_WM_UNIT_TYPE" val="m_i"/>
  <p:tag name="KSO_WM_UNIT_USESOURCEFORMAT_APPLY" val="1"/>
</p:tagLst>
</file>

<file path=ppt/tags/tag1087.xml><?xml version="1.0" encoding="utf-8"?>
<p:tagLst xmlns:p="http://schemas.openxmlformats.org/presentationml/2006/main">
  <p:tag name="AS_UNIQUEID" val="358"/>
  <p:tag name="KSO_WM_DIAGRAM_GROUP_CODE" val="m1-1"/>
  <p:tag name="KSO_WM_TAG_VERSION" val="1.0"/>
  <p:tag name="KSO_WM_TEMPLATE_CATEGORY" val="diagram"/>
  <p:tag name="KSO_WM_TEMPLATE_INDEX" val="20210788"/>
  <p:tag name="KSO_WM_UNIT_COMPATIBLE" val="0"/>
  <p:tag name="KSO_WM_UNIT_DIAGRAM_ISNUMVISUAL" val="0"/>
  <p:tag name="KSO_WM_UNIT_DIAGRAM_ISREFERUNIT" val="0"/>
  <p:tag name="KSO_WM_UNIT_HIGHLIGHT" val="0"/>
  <p:tag name="KSO_WM_UNIT_ID" val="diagram20210788_3*m_h_f*1_1_1"/>
  <p:tag name="KSO_WM_UNIT_LAYERLEVEL" val="1_1_1"/>
  <p:tag name="KSO_WM_UNIT_NOCLEAR" val="0"/>
  <p:tag name="KSO_WM_UNIT_PRESET_TEXT" val="添加标题"/>
  <p:tag name="KSO_WM_UNIT_SUBTYPE" val="a"/>
  <p:tag name="KSO_WM_UNIT_TEXT_FILL_FORE_SCHEMECOLOR_INDEX" val="13"/>
  <p:tag name="KSO_WM_UNIT_TEXT_FILL_FORE_SCHEMECOLOR_INDEX_BRIGHTNESS" val="0"/>
  <p:tag name="KSO_WM_UNIT_TEXT_FILL_TYPE" val="1"/>
  <p:tag name="KSO_WM_UNIT_USESOURCEFORMAT_APPLY" val="1"/>
  <p:tag name="KSO_WM_UNIT_VALUE" val="30"/>
</p:tagLst>
</file>

<file path=ppt/tags/tag1088.xml><?xml version="1.0" encoding="utf-8"?>
<p:tagLst xmlns:p="http://schemas.openxmlformats.org/presentationml/2006/main">
  <p:tag name="AS_UNIQUEID" val="359"/>
  <p:tag name="KSO_WM_DIAGRAM_GROUP_CODE" val="m1-1"/>
  <p:tag name="KSO_WM_TAG_VERSION" val="1.0"/>
  <p:tag name="KSO_WM_TEMPLATE_CATEGORY" val="diagram"/>
  <p:tag name="KSO_WM_TEMPLATE_INDEX" val="20210788"/>
  <p:tag name="KSO_WM_UNIT_COMPATIBLE" val="0"/>
  <p:tag name="KSO_WM_UNIT_DIAGRAM_ISNUMVISUAL" val="0"/>
  <p:tag name="KSO_WM_UNIT_DIAGRAM_ISREFERUNIT" val="0"/>
  <p:tag name="KSO_WM_UNIT_HIGHLIGHT" val="0"/>
  <p:tag name="KSO_WM_UNIT_ID" val="diagram20210788_3*m_h_f*1_2_1"/>
  <p:tag name="KSO_WM_UNIT_LAYERLEVEL" val="1_1_1"/>
  <p:tag name="KSO_WM_UNIT_NOCLEAR" val="0"/>
  <p:tag name="KSO_WM_UNIT_PRESET_TEXT" val="添加标题"/>
  <p:tag name="KSO_WM_UNIT_SUBTYPE" val="a"/>
  <p:tag name="KSO_WM_UNIT_TEXT_FILL_FORE_SCHEMECOLOR_INDEX" val="13"/>
  <p:tag name="KSO_WM_UNIT_TEXT_FILL_FORE_SCHEMECOLOR_INDEX_BRIGHTNESS" val="0"/>
  <p:tag name="KSO_WM_UNIT_TEXT_FILL_TYPE" val="1"/>
  <p:tag name="KSO_WM_UNIT_USESOURCEFORMAT_APPLY" val="1"/>
  <p:tag name="KSO_WM_UNIT_VALUE" val="30"/>
</p:tagLst>
</file>

<file path=ppt/tags/tag1089.xml><?xml version="1.0" encoding="utf-8"?>
<p:tagLst xmlns:p="http://schemas.openxmlformats.org/presentationml/2006/main">
  <p:tag name="AS_UNIQUEID" val="360"/>
  <p:tag name="KSO_WM_DIAGRAM_GROUP_CODE" val="m1-1"/>
  <p:tag name="KSO_WM_TAG_VERSION" val="1.0"/>
  <p:tag name="KSO_WM_TEMPLATE_CATEGORY" val="diagram"/>
  <p:tag name="KSO_WM_TEMPLATE_INDEX" val="20210788"/>
  <p:tag name="KSO_WM_UNIT_COMPATIBLE" val="0"/>
  <p:tag name="KSO_WM_UNIT_DIAGRAM_ISNUMVISUAL" val="0"/>
  <p:tag name="KSO_WM_UNIT_DIAGRAM_ISREFERUNIT" val="0"/>
  <p:tag name="KSO_WM_UNIT_HIGHLIGHT" val="0"/>
  <p:tag name="KSO_WM_UNIT_ID" val="diagram20210788_3*m_h_f*1_3_1"/>
  <p:tag name="KSO_WM_UNIT_LAYERLEVEL" val="1_1_1"/>
  <p:tag name="KSO_WM_UNIT_NOCLEAR" val="0"/>
  <p:tag name="KSO_WM_UNIT_PRESET_TEXT" val="添加标题"/>
  <p:tag name="KSO_WM_UNIT_SUBTYPE" val="a"/>
  <p:tag name="KSO_WM_UNIT_TEXT_FILL_FORE_SCHEMECOLOR_INDEX" val="13"/>
  <p:tag name="KSO_WM_UNIT_TEXT_FILL_FORE_SCHEMECOLOR_INDEX_BRIGHTNESS" val="0"/>
  <p:tag name="KSO_WM_UNIT_TEXT_FILL_TYPE" val="1"/>
  <p:tag name="KSO_WM_UNIT_USESOURCEFORMAT_APPLY" val="1"/>
  <p:tag name="KSO_WM_UNIT_VALUE" val="30"/>
</p:tagLst>
</file>

<file path=ppt/tags/tag109.xml><?xml version="1.0" encoding="utf-8"?>
<p:tagLst xmlns:p="http://schemas.openxmlformats.org/presentationml/2006/main">
  <p:tag name="AS_UNIQUEID" val="605"/>
</p:tagLst>
</file>

<file path=ppt/tags/tag1090.xml><?xml version="1.0" encoding="utf-8"?>
<p:tagLst xmlns:p="http://schemas.openxmlformats.org/presentationml/2006/main">
  <p:tag name="AS_UNIQUEID" val="5290"/>
</p:tagLst>
</file>

<file path=ppt/tags/tag1091.xml><?xml version="1.0" encoding="utf-8"?>
<p:tagLst xmlns:p="http://schemas.openxmlformats.org/presentationml/2006/main">
  <p:tag name="AS_UNIQUEID" val="5292"/>
</p:tagLst>
</file>

<file path=ppt/tags/tag1092.xml><?xml version="1.0" encoding="utf-8"?>
<p:tagLst xmlns:p="http://schemas.openxmlformats.org/presentationml/2006/main">
  <p:tag name="AS_UNIQUEID" val="5293"/>
</p:tagLst>
</file>

<file path=ppt/tags/tag1093.xml><?xml version="1.0" encoding="utf-8"?>
<p:tagLst xmlns:p="http://schemas.openxmlformats.org/presentationml/2006/main">
  <p:tag name="AS_UNIQUEID" val="5294"/>
</p:tagLst>
</file>

<file path=ppt/tags/tag1094.xml><?xml version="1.0" encoding="utf-8"?>
<p:tagLst xmlns:p="http://schemas.openxmlformats.org/presentationml/2006/main">
  <p:tag name="AS_UNIQUEID" val="5295"/>
</p:tagLst>
</file>

<file path=ppt/tags/tag1095.xml><?xml version="1.0" encoding="utf-8"?>
<p:tagLst xmlns:p="http://schemas.openxmlformats.org/presentationml/2006/main">
  <p:tag name="AS_UNIQUEID" val="5296"/>
</p:tagLst>
</file>

<file path=ppt/tags/tag1096.xml><?xml version="1.0" encoding="utf-8"?>
<p:tagLst xmlns:p="http://schemas.openxmlformats.org/presentationml/2006/main">
  <p:tag name="AS_UNIQUEID" val="5297"/>
</p:tagLst>
</file>

<file path=ppt/tags/tag1097.xml><?xml version="1.0" encoding="utf-8"?>
<p:tagLst xmlns:p="http://schemas.openxmlformats.org/presentationml/2006/main">
  <p:tag name="AS_UNIQUEID" val="5298"/>
</p:tagLst>
</file>

<file path=ppt/tags/tag1098.xml><?xml version="1.0" encoding="utf-8"?>
<p:tagLst xmlns:p="http://schemas.openxmlformats.org/presentationml/2006/main">
  <p:tag name="AS_UNIQUEID" val="5299"/>
</p:tagLst>
</file>

<file path=ppt/tags/tag1099.xml><?xml version="1.0" encoding="utf-8"?>
<p:tagLst xmlns:p="http://schemas.openxmlformats.org/presentationml/2006/main">
  <p:tag name="AS_UNIQUEID" val="5300"/>
</p:tagLst>
</file>

<file path=ppt/tags/tag11.xml><?xml version="1.0" encoding="utf-8"?>
<p:tagLst xmlns:p="http://schemas.openxmlformats.org/presentationml/2006/main">
  <p:tag name="AS_UNIQUEID" val="488"/>
</p:tagLst>
</file>

<file path=ppt/tags/tag110.xml><?xml version="1.0" encoding="utf-8"?>
<p:tagLst xmlns:p="http://schemas.openxmlformats.org/presentationml/2006/main">
  <p:tag name="AS_UNIQUEID" val="606"/>
</p:tagLst>
</file>

<file path=ppt/tags/tag1100.xml><?xml version="1.0" encoding="utf-8"?>
<p:tagLst xmlns:p="http://schemas.openxmlformats.org/presentationml/2006/main">
  <p:tag name="AS_UNIQUEID" val="5302"/>
</p:tagLst>
</file>

<file path=ppt/tags/tag1101.xml><?xml version="1.0" encoding="utf-8"?>
<p:tagLst xmlns:p="http://schemas.openxmlformats.org/presentationml/2006/main">
  <p:tag name="AS_UNIQUEID" val="5304"/>
</p:tagLst>
</file>

<file path=ppt/tags/tag1102.xml><?xml version="1.0" encoding="utf-8"?>
<p:tagLst xmlns:p="http://schemas.openxmlformats.org/presentationml/2006/main">
  <p:tag name="AS_UNIQUEID" val="5305"/>
</p:tagLst>
</file>

<file path=ppt/tags/tag1103.xml><?xml version="1.0" encoding="utf-8"?>
<p:tagLst xmlns:p="http://schemas.openxmlformats.org/presentationml/2006/main">
  <p:tag name="AS_UNIQUEID" val="5306"/>
</p:tagLst>
</file>

<file path=ppt/tags/tag1104.xml><?xml version="1.0" encoding="utf-8"?>
<p:tagLst xmlns:p="http://schemas.openxmlformats.org/presentationml/2006/main">
  <p:tag name="AS_UNIQUEID" val="5307"/>
</p:tagLst>
</file>

<file path=ppt/tags/tag1105.xml><?xml version="1.0" encoding="utf-8"?>
<p:tagLst xmlns:p="http://schemas.openxmlformats.org/presentationml/2006/main">
  <p:tag name="AS_UNIQUEID" val="5308"/>
</p:tagLst>
</file>

<file path=ppt/tags/tag1106.xml><?xml version="1.0" encoding="utf-8"?>
<p:tagLst xmlns:p="http://schemas.openxmlformats.org/presentationml/2006/main">
  <p:tag name="AS_UNIQUEID" val="5309"/>
</p:tagLst>
</file>

<file path=ppt/tags/tag1107.xml><?xml version="1.0" encoding="utf-8"?>
<p:tagLst xmlns:p="http://schemas.openxmlformats.org/presentationml/2006/main">
  <p:tag name="AS_UNIQUEID" val="5310"/>
</p:tagLst>
</file>

<file path=ppt/tags/tag1108.xml><?xml version="1.0" encoding="utf-8"?>
<p:tagLst xmlns:p="http://schemas.openxmlformats.org/presentationml/2006/main">
  <p:tag name="AS_UNIQUEID" val="5311"/>
</p:tagLst>
</file>

<file path=ppt/tags/tag1109.xml><?xml version="1.0" encoding="utf-8"?>
<p:tagLst xmlns:p="http://schemas.openxmlformats.org/presentationml/2006/main">
  <p:tag name="AS_UNIQUEID" val="5319"/>
</p:tagLst>
</file>

<file path=ppt/tags/tag111.xml><?xml version="1.0" encoding="utf-8"?>
<p:tagLst xmlns:p="http://schemas.openxmlformats.org/presentationml/2006/main">
  <p:tag name="AS_UNIQUEID" val="607"/>
</p:tagLst>
</file>

<file path=ppt/tags/tag1110.xml><?xml version="1.0" encoding="utf-8"?>
<p:tagLst xmlns:p="http://schemas.openxmlformats.org/presentationml/2006/main">
  <p:tag name="AS_UNIQUEID" val="8519"/>
  <p:tag name="KSO_WM_ASSEMBLE_CHIP_INDEX" val="e160714493304b97b333ef82a5376bce"/>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c9929d22acda37acd8f8b7"/>
  <p:tag name="KSO_WM_TEMPLATE_ASSEMBLE_XID" val="5fc9929d22acda37acd8f8b7"/>
  <p:tag name="KSO_WM_TEMPLATE_CATEGORY" val="diagram"/>
  <p:tag name="KSO_WM_TEMPLATE_INDEX" val="20215855"/>
  <p:tag name="KSO_WM_UNIT_BLOCK" val="0"/>
  <p:tag name="KSO_WM_UNIT_COMPATIBLE" val="0"/>
  <p:tag name="KSO_WM_UNIT_DEC_AREA_ID" val="0ae6d58ebcbc4cbc9ad8c5b601ca83f8"/>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24;44;4"/>
  <p:tag name="KSO_WM_UNIT_DIAGRAM_ISNUMVISUAL" val="0"/>
  <p:tag name="KSO_WM_UNIT_DIAGRAM_ISREFERUNIT" val="0"/>
  <p:tag name="KSO_WM_UNIT_HIGHLIGHT" val="0"/>
  <p:tag name="KSO_WM_UNIT_ID" val="diagram20215855_1*a*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0"/>
  <p:tag name="KSO_WM_UNIT_SUPPORT_BIG_FONT" val="1"/>
  <p:tag name="KSO_WM_UNIT_TEXT_FILL_FORE_SCHEMECOLOR_INDEX" val="13"/>
  <p:tag name="KSO_WM_UNIT_TEXT_FILL_FORE_SCHEMECOLOR_INDEX_BRIGHTNESS" val="0"/>
  <p:tag name="KSO_WM_UNIT_TEXT_FILL_TYPE" val="1"/>
  <p:tag name="KSO_WM_UNIT_VALUE" val="12"/>
</p:tagLst>
</file>

<file path=ppt/tags/tag1111.xml><?xml version="1.0" encoding="utf-8"?>
<p:tagLst xmlns:p="http://schemas.openxmlformats.org/presentationml/2006/main">
  <p:tag name="AS_UNIQUEID" val="2273"/>
  <p:tag name="KSO_WM_BEAUTIFY_FLAG" val=""/>
</p:tagLst>
</file>

<file path=ppt/tags/tag1112.xml><?xml version="1.0" encoding="utf-8"?>
<p:tagLst xmlns:p="http://schemas.openxmlformats.org/presentationml/2006/main">
  <p:tag name="TABLE_ENDDRAG_ORIGIN_RECT" val="671*87"/>
  <p:tag name="TABLE_ENDDRAG_RECT" val="144*252*671*87"/>
</p:tagLst>
</file>

<file path=ppt/tags/tag1113.xml><?xml version="1.0" encoding="utf-8"?>
<p:tagLst xmlns:p="http://schemas.openxmlformats.org/presentationml/2006/main">
  <p:tag name="KSO_WM_BEAUTIFY_FLAG" val=""/>
</p:tagLst>
</file>

<file path=ppt/tags/tag1114.xml><?xml version="1.0" encoding="utf-8"?>
<p:tagLst xmlns:p="http://schemas.openxmlformats.org/presentationml/2006/main">
  <p:tag name="KSO_WM_BEAUTIFY_FLAG" val=""/>
</p:tagLst>
</file>

<file path=ppt/tags/tag1115.xml><?xml version="1.0" encoding="utf-8"?>
<p:tagLst xmlns:p="http://schemas.openxmlformats.org/presentationml/2006/main">
  <p:tag name="AS_UNIQUEID" val="2273"/>
  <p:tag name="KSO_WM_BEAUTIFY_FLAG" val=""/>
</p:tagLst>
</file>

<file path=ppt/tags/tag1116.xml><?xml version="1.0" encoding="utf-8"?>
<p:tagLst xmlns:p="http://schemas.openxmlformats.org/presentationml/2006/main">
  <p:tag name="AS_UNIQUEID" val="66"/>
  <p:tag name="KSO_WM_BEAUTIFY_FLAG" val=""/>
</p:tagLst>
</file>

<file path=ppt/tags/tag1117.xml><?xml version="1.0" encoding="utf-8"?>
<p:tagLst xmlns:p="http://schemas.openxmlformats.org/presentationml/2006/main">
  <p:tag name="AS_UNIQUEID" val="67"/>
  <p:tag name="KSO_WM_BEAUTIFY_FLAG" val=""/>
</p:tagLst>
</file>

<file path=ppt/tags/tag1118.xml><?xml version="1.0" encoding="utf-8"?>
<p:tagLst xmlns:p="http://schemas.openxmlformats.org/presentationml/2006/main">
  <p:tag name="AS_UNIQUEID" val="68"/>
  <p:tag name="KSO_WM_BEAUTIFY_FLAG" val=""/>
</p:tagLst>
</file>

<file path=ppt/tags/tag1119.xml><?xml version="1.0" encoding="utf-8"?>
<p:tagLst xmlns:p="http://schemas.openxmlformats.org/presentationml/2006/main">
  <p:tag name="AS_UNIQUEID" val="69"/>
  <p:tag name="KSO_WM_BEAUTIFY_FLAG" val=""/>
</p:tagLst>
</file>

<file path=ppt/tags/tag112.xml><?xml version="1.0" encoding="utf-8"?>
<p:tagLst xmlns:p="http://schemas.openxmlformats.org/presentationml/2006/main">
  <p:tag name="AS_UNIQUEID" val="608"/>
</p:tagLst>
</file>

<file path=ppt/tags/tag1120.xml><?xml version="1.0" encoding="utf-8"?>
<p:tagLst xmlns:p="http://schemas.openxmlformats.org/presentationml/2006/main">
  <p:tag name="AS_UNIQUEID" val="70"/>
  <p:tag name="KSO_WM_BEAUTIFY_FLAG" val=""/>
</p:tagLst>
</file>

<file path=ppt/tags/tag1121.xml><?xml version="1.0" encoding="utf-8"?>
<p:tagLst xmlns:p="http://schemas.openxmlformats.org/presentationml/2006/main">
  <p:tag name="AS_UNIQUEID" val="71"/>
  <p:tag name="KSO_WM_BEAUTIFY_FLAG" val=""/>
</p:tagLst>
</file>

<file path=ppt/tags/tag1122.xml><?xml version="1.0" encoding="utf-8"?>
<p:tagLst xmlns:p="http://schemas.openxmlformats.org/presentationml/2006/main">
  <p:tag name="AS_UNIQUEID" val="72"/>
  <p:tag name="KSO_WM_BEAUTIFY_FLAG" val=""/>
</p:tagLst>
</file>

<file path=ppt/tags/tag1123.xml><?xml version="1.0" encoding="utf-8"?>
<p:tagLst xmlns:p="http://schemas.openxmlformats.org/presentationml/2006/main">
  <p:tag name="AS_UNIQUEID" val="73"/>
  <p:tag name="KSO_WM_BEAUTIFY_FLAG" val=""/>
</p:tagLst>
</file>

<file path=ppt/tags/tag1124.xml><?xml version="1.0" encoding="utf-8"?>
<p:tagLst xmlns:p="http://schemas.openxmlformats.org/presentationml/2006/main">
  <p:tag name="AS_UNIQUEID" val="5462"/>
  <p:tag name="KSO_WM_BEAUTIFY_FLAG" val=""/>
</p:tagLst>
</file>

<file path=ppt/tags/tag1125.xml><?xml version="1.0" encoding="utf-8"?>
<p:tagLst xmlns:p="http://schemas.openxmlformats.org/presentationml/2006/main">
  <p:tag name="AS_UNIQUEID" val="606"/>
  <p:tag name="KSO_WM_BEAUTIFY_FLAG" val=""/>
</p:tagLst>
</file>

<file path=ppt/tags/tag1126.xml><?xml version="1.0" encoding="utf-8"?>
<p:tagLst xmlns:p="http://schemas.openxmlformats.org/presentationml/2006/main">
  <p:tag name="AS_UNIQUEID" val="391"/>
  <p:tag name="KSO_WM_BEAUTIFY_FLAG" val=""/>
</p:tagLst>
</file>

<file path=ppt/tags/tag1127.xml><?xml version="1.0" encoding="utf-8"?>
<p:tagLst xmlns:p="http://schemas.openxmlformats.org/presentationml/2006/main">
  <p:tag name="AS_UNIQUEID" val="2273"/>
  <p:tag name="KSO_WM_BEAUTIFY_FLAG" val=""/>
</p:tagLst>
</file>

<file path=ppt/tags/tag1128.xml><?xml version="1.0" encoding="utf-8"?>
<p:tagLst xmlns:p="http://schemas.openxmlformats.org/presentationml/2006/main">
  <p:tag name="AS_UNIQUEID" val="1373"/>
  <p:tag name="KSO_WM_BEAUTIFY_FLAG" val=""/>
</p:tagLst>
</file>

<file path=ppt/tags/tag1129.xml><?xml version="1.0" encoding="utf-8"?>
<p:tagLst xmlns:p="http://schemas.openxmlformats.org/presentationml/2006/main">
  <p:tag name="AS_UNIQUEID" val="5465"/>
  <p:tag name="KSO_WM_BEAUTIFY_FLAG" val=""/>
</p:tagLst>
</file>

<file path=ppt/tags/tag113.xml><?xml version="1.0" encoding="utf-8"?>
<p:tagLst xmlns:p="http://schemas.openxmlformats.org/presentationml/2006/main">
  <p:tag name="AS_UNIQUEID" val="609"/>
</p:tagLst>
</file>

<file path=ppt/tags/tag1130.xml><?xml version="1.0" encoding="utf-8"?>
<p:tagLst xmlns:p="http://schemas.openxmlformats.org/presentationml/2006/main">
  <p:tag name="AS_UNIQUEID" val="5466"/>
  <p:tag name="KSO_WM_ASSEMBLE_CHIP_INDEX" val="f830c7513dc14c55b493030af9c32169"/>
  <p:tag name="KSO_WM_BEAUTIFY_FLAG" val=""/>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60656f724054ed1e2fb80aa5"/>
  <p:tag name="KSO_WM_TEMPLATE_ASSEMBLE_XID" val="60656f724054ed1e2fb80aa5"/>
  <p:tag name="KSO_WM_TEMPLATE_CATEGORY" val="diagram"/>
  <p:tag name="KSO_WM_TEMPLATE_INDEX" val="20214334"/>
  <p:tag name="KSO_WM_UNIT_COMPATIBLE" val="0"/>
  <p:tag name="KSO_WM_UNIT_DEC_AREA_ID" val="0ec0e6130844497c996a903483faca1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4334_1*d*3"/>
  <p:tag name="KSO_WM_UNIT_INDEX" val="3"/>
  <p:tag name="KSO_WM_UNIT_LAYERLEVEL" val="1"/>
  <p:tag name="KSO_WM_UNIT_PICTURE_CLIP_FLAG" val="0"/>
  <p:tag name="KSO_WM_UNIT_SM_LIMIT_TYPE" val="2"/>
  <p:tag name="KSO_WM_UNIT_SUPPORT_UNIT_TYPE" val="[&quot;d&quot;]"/>
  <p:tag name="KSO_WM_UNIT_TYPE" val="d"/>
  <p:tag name="KSO_WM_UNIT_VALUE" val="888*888"/>
</p:tagLst>
</file>

<file path=ppt/tags/tag1131.xml><?xml version="1.0" encoding="utf-8"?>
<p:tagLst xmlns:p="http://schemas.openxmlformats.org/presentationml/2006/main">
  <p:tag name="AS_UNIQUEID" val="6131"/>
  <p:tag name="KSO_WM_BEAUTIFY_FLAG" val=""/>
</p:tagLst>
</file>

<file path=ppt/tags/tag1132.xml><?xml version="1.0" encoding="utf-8"?>
<p:tagLst xmlns:p="http://schemas.openxmlformats.org/presentationml/2006/main">
  <p:tag name="AS_UNIQUEID" val="391"/>
  <p:tag name="KSO_WM_BEAUTIFY_FLAG" val=""/>
</p:tagLst>
</file>

<file path=ppt/tags/tag1133.xml><?xml version="1.0" encoding="utf-8"?>
<p:tagLst xmlns:p="http://schemas.openxmlformats.org/presentationml/2006/main">
  <p:tag name="AS_UNIQUEID" val="608"/>
  <p:tag name="KSO_WM_BEAUTIFY_FLAG" val=""/>
</p:tagLst>
</file>

<file path=ppt/tags/tag1134.xml><?xml version="1.0" encoding="utf-8"?>
<p:tagLst xmlns:p="http://schemas.openxmlformats.org/presentationml/2006/main">
  <p:tag name="AS_UNIQUEID" val="6130"/>
  <p:tag name="KSO_WM_BEAUTIFY_FLAG" val=""/>
</p:tagLst>
</file>

<file path=ppt/tags/tag1135.xml><?xml version="1.0" encoding="utf-8"?>
<p:tagLst xmlns:p="http://schemas.openxmlformats.org/presentationml/2006/main">
  <p:tag name="AS_UNIQUEID" val="32"/>
</p:tagLst>
</file>

<file path=ppt/tags/tag1136.xml><?xml version="1.0" encoding="utf-8"?>
<p:tagLst xmlns:p="http://schemas.openxmlformats.org/presentationml/2006/main">
  <p:tag name="AS_UNIQUEID" val="33"/>
</p:tagLst>
</file>

<file path=ppt/tags/tag1137.xml><?xml version="1.0" encoding="utf-8"?>
<p:tagLst xmlns:p="http://schemas.openxmlformats.org/presentationml/2006/main">
  <p:tag name="AS_UNIQUEID" val="34"/>
</p:tagLst>
</file>

<file path=ppt/tags/tag1138.xml><?xml version="1.0" encoding="utf-8"?>
<p:tagLst xmlns:p="http://schemas.openxmlformats.org/presentationml/2006/main">
  <p:tag name="AS_UNIQUEID" val="35"/>
</p:tagLst>
</file>

<file path=ppt/tags/tag1139.xml><?xml version="1.0" encoding="utf-8"?>
<p:tagLst xmlns:p="http://schemas.openxmlformats.org/presentationml/2006/main">
  <p:tag name="AS_UNIQUEID" val="36"/>
</p:tagLst>
</file>

<file path=ppt/tags/tag114.xml><?xml version="1.0" encoding="utf-8"?>
<p:tagLst xmlns:p="http://schemas.openxmlformats.org/presentationml/2006/main">
  <p:tag name="AS_UNIQUEID" val="611"/>
</p:tagLst>
</file>

<file path=ppt/tags/tag1140.xml><?xml version="1.0" encoding="utf-8"?>
<p:tagLst xmlns:p="http://schemas.openxmlformats.org/presentationml/2006/main">
  <p:tag name="AS_UNIQUEID" val="37"/>
</p:tagLst>
</file>

<file path=ppt/tags/tag1141.xml><?xml version="1.0" encoding="utf-8"?>
<p:tagLst xmlns:p="http://schemas.openxmlformats.org/presentationml/2006/main">
  <p:tag name="AS_UNIQUEID" val="38"/>
</p:tagLst>
</file>

<file path=ppt/tags/tag1142.xml><?xml version="1.0" encoding="utf-8"?>
<p:tagLst xmlns:p="http://schemas.openxmlformats.org/presentationml/2006/main">
  <p:tag name="AS_UNIQUEID" val="39"/>
</p:tagLst>
</file>

<file path=ppt/tags/tag1143.xml><?xml version="1.0" encoding="utf-8"?>
<p:tagLst xmlns:p="http://schemas.openxmlformats.org/presentationml/2006/main">
  <p:tag name="AS_UNIQUEID" val="40"/>
</p:tagLst>
</file>

<file path=ppt/tags/tag1144.xml><?xml version="1.0" encoding="utf-8"?>
<p:tagLst xmlns:p="http://schemas.openxmlformats.org/presentationml/2006/main">
  <p:tag name="AS_UNIQUEID" val="41"/>
</p:tagLst>
</file>

<file path=ppt/tags/tag1145.xml><?xml version="1.0" encoding="utf-8"?>
<p:tagLst xmlns:p="http://schemas.openxmlformats.org/presentationml/2006/main">
  <p:tag name="AS_UNIQUEID" val="42"/>
</p:tagLst>
</file>

<file path=ppt/tags/tag1146.xml><?xml version="1.0" encoding="utf-8"?>
<p:tagLst xmlns:p="http://schemas.openxmlformats.org/presentationml/2006/main">
  <p:tag name="AS_UNIQUEID" val="43"/>
</p:tagLst>
</file>

<file path=ppt/tags/tag1147.xml><?xml version="1.0" encoding="utf-8"?>
<p:tagLst xmlns:p="http://schemas.openxmlformats.org/presentationml/2006/main">
  <p:tag name="AS_UNIQUEID" val="44"/>
</p:tagLst>
</file>

<file path=ppt/tags/tag1148.xml><?xml version="1.0" encoding="utf-8"?>
<p:tagLst xmlns:p="http://schemas.openxmlformats.org/presentationml/2006/main">
  <p:tag name="AS_UNIQUEID" val="45"/>
</p:tagLst>
</file>

<file path=ppt/tags/tag1149.xml><?xml version="1.0" encoding="utf-8"?>
<p:tagLst xmlns:p="http://schemas.openxmlformats.org/presentationml/2006/main">
  <p:tag name="AS_UNIQUEID" val="1676"/>
</p:tagLst>
</file>

<file path=ppt/tags/tag115.xml><?xml version="1.0" encoding="utf-8"?>
<p:tagLst xmlns:p="http://schemas.openxmlformats.org/presentationml/2006/main">
  <p:tag name="AS_UNIQUEID" val="612"/>
</p:tagLst>
</file>

<file path=ppt/tags/tag1150.xml><?xml version="1.0" encoding="utf-8"?>
<p:tagLst xmlns:p="http://schemas.openxmlformats.org/presentationml/2006/main">
  <p:tag name="AS_UNIQUEID" val="391"/>
</p:tagLst>
</file>

<file path=ppt/tags/tag1151.xml><?xml version="1.0" encoding="utf-8"?>
<p:tagLst xmlns:p="http://schemas.openxmlformats.org/presentationml/2006/main">
  <p:tag name="AS_UNIQUEID" val="2273"/>
  <p:tag name="KSO_WM_BEAUTIFY_FLAG" val=""/>
</p:tagLst>
</file>

<file path=ppt/tags/tag1152.xml><?xml version="1.0" encoding="utf-8"?>
<p:tagLst xmlns:p="http://schemas.openxmlformats.org/presentationml/2006/main">
  <p:tag name="KSO_WM_SPECIAL_SOURCE" val="bdnull"/>
</p:tagLst>
</file>

<file path=ppt/tags/tag1153.xml><?xml version="1.0" encoding="utf-8"?>
<p:tagLst xmlns:p="http://schemas.openxmlformats.org/presentationml/2006/main">
  <p:tag name="AS_UNIQUEID" val="1744"/>
</p:tagLst>
</file>

<file path=ppt/tags/tag1154.xml><?xml version="1.0" encoding="utf-8"?>
<p:tagLst xmlns:p="http://schemas.openxmlformats.org/presentationml/2006/main">
  <p:tag name="AS_UNIQUEID" val="1748"/>
</p:tagLst>
</file>

<file path=ppt/tags/tag1155.xml><?xml version="1.0" encoding="utf-8"?>
<p:tagLst xmlns:p="http://schemas.openxmlformats.org/presentationml/2006/main">
  <p:tag name="AS_UNIQUEID" val="1749"/>
</p:tagLst>
</file>

<file path=ppt/tags/tag1156.xml><?xml version="1.0" encoding="utf-8"?>
<p:tagLst xmlns:p="http://schemas.openxmlformats.org/presentationml/2006/main">
  <p:tag name="AS_UNIQUEID" val="926"/>
</p:tagLst>
</file>

<file path=ppt/tags/tag1157.xml><?xml version="1.0" encoding="utf-8"?>
<p:tagLst xmlns:p="http://schemas.openxmlformats.org/presentationml/2006/main">
  <p:tag name="AS_UNIQUEID" val="5290"/>
  <p:tag name="KSO_WM_BEAUTIFY_FLAG" val=""/>
</p:tagLst>
</file>

<file path=ppt/tags/tag1158.xml><?xml version="1.0" encoding="utf-8"?>
<p:tagLst xmlns:p="http://schemas.openxmlformats.org/presentationml/2006/main">
  <p:tag name="AS_UNIQUEID" val="5292"/>
  <p:tag name="KSO_WM_BEAUTIFY_FLAG" val=""/>
</p:tagLst>
</file>

<file path=ppt/tags/tag1159.xml><?xml version="1.0" encoding="utf-8"?>
<p:tagLst xmlns:p="http://schemas.openxmlformats.org/presentationml/2006/main">
  <p:tag name="AS_UNIQUEID" val="5293"/>
  <p:tag name="KSO_WM_BEAUTIFY_FLAG" val=""/>
</p:tagLst>
</file>

<file path=ppt/tags/tag116.xml><?xml version="1.0" encoding="utf-8"?>
<p:tagLst xmlns:p="http://schemas.openxmlformats.org/presentationml/2006/main">
  <p:tag name="AS_UNIQUEID" val="613"/>
</p:tagLst>
</file>

<file path=ppt/tags/tag1160.xml><?xml version="1.0" encoding="utf-8"?>
<p:tagLst xmlns:p="http://schemas.openxmlformats.org/presentationml/2006/main">
  <p:tag name="AS_UNIQUEID" val="5294"/>
  <p:tag name="KSO_WM_BEAUTIFY_FLAG" val=""/>
</p:tagLst>
</file>

<file path=ppt/tags/tag1161.xml><?xml version="1.0" encoding="utf-8"?>
<p:tagLst xmlns:p="http://schemas.openxmlformats.org/presentationml/2006/main">
  <p:tag name="AS_UNIQUEID" val="5295"/>
  <p:tag name="KSO_WM_BEAUTIFY_FLAG" val=""/>
</p:tagLst>
</file>

<file path=ppt/tags/tag1162.xml><?xml version="1.0" encoding="utf-8"?>
<p:tagLst xmlns:p="http://schemas.openxmlformats.org/presentationml/2006/main">
  <p:tag name="AS_UNIQUEID" val="5296"/>
  <p:tag name="KSO_WM_BEAUTIFY_FLAG" val=""/>
</p:tagLst>
</file>

<file path=ppt/tags/tag1163.xml><?xml version="1.0" encoding="utf-8"?>
<p:tagLst xmlns:p="http://schemas.openxmlformats.org/presentationml/2006/main">
  <p:tag name="AS_UNIQUEID" val="5297"/>
  <p:tag name="KSO_WM_BEAUTIFY_FLAG" val=""/>
</p:tagLst>
</file>

<file path=ppt/tags/tag1164.xml><?xml version="1.0" encoding="utf-8"?>
<p:tagLst xmlns:p="http://schemas.openxmlformats.org/presentationml/2006/main">
  <p:tag name="AS_UNIQUEID" val="5298"/>
  <p:tag name="KSO_WM_BEAUTIFY_FLAG" val=""/>
</p:tagLst>
</file>

<file path=ppt/tags/tag1165.xml><?xml version="1.0" encoding="utf-8"?>
<p:tagLst xmlns:p="http://schemas.openxmlformats.org/presentationml/2006/main">
  <p:tag name="AS_UNIQUEID" val="5299"/>
  <p:tag name="KSO_WM_BEAUTIFY_FLAG" val=""/>
</p:tagLst>
</file>

<file path=ppt/tags/tag1166.xml><?xml version="1.0" encoding="utf-8"?>
<p:tagLst xmlns:p="http://schemas.openxmlformats.org/presentationml/2006/main">
  <p:tag name="AS_UNIQUEID" val="5300"/>
  <p:tag name="KSO_WM_BEAUTIFY_FLAG" val=""/>
</p:tagLst>
</file>

<file path=ppt/tags/tag1167.xml><?xml version="1.0" encoding="utf-8"?>
<p:tagLst xmlns:p="http://schemas.openxmlformats.org/presentationml/2006/main">
  <p:tag name="AS_UNIQUEID" val="5302"/>
  <p:tag name="KSO_WM_BEAUTIFY_FLAG" val=""/>
</p:tagLst>
</file>

<file path=ppt/tags/tag1168.xml><?xml version="1.0" encoding="utf-8"?>
<p:tagLst xmlns:p="http://schemas.openxmlformats.org/presentationml/2006/main">
  <p:tag name="AS_UNIQUEID" val="5304"/>
  <p:tag name="KSO_WM_BEAUTIFY_FLAG" val=""/>
</p:tagLst>
</file>

<file path=ppt/tags/tag1169.xml><?xml version="1.0" encoding="utf-8"?>
<p:tagLst xmlns:p="http://schemas.openxmlformats.org/presentationml/2006/main">
  <p:tag name="AS_UNIQUEID" val="5305"/>
  <p:tag name="KSO_WM_BEAUTIFY_FLAG" val=""/>
</p:tagLst>
</file>

<file path=ppt/tags/tag117.xml><?xml version="1.0" encoding="utf-8"?>
<p:tagLst xmlns:p="http://schemas.openxmlformats.org/presentationml/2006/main">
  <p:tag name="AS_UNIQUEID" val="614"/>
</p:tagLst>
</file>

<file path=ppt/tags/tag1170.xml><?xml version="1.0" encoding="utf-8"?>
<p:tagLst xmlns:p="http://schemas.openxmlformats.org/presentationml/2006/main">
  <p:tag name="AS_UNIQUEID" val="5306"/>
  <p:tag name="KSO_WM_BEAUTIFY_FLAG" val=""/>
</p:tagLst>
</file>

<file path=ppt/tags/tag1171.xml><?xml version="1.0" encoding="utf-8"?>
<p:tagLst xmlns:p="http://schemas.openxmlformats.org/presentationml/2006/main">
  <p:tag name="AS_UNIQUEID" val="5307"/>
  <p:tag name="KSO_WM_BEAUTIFY_FLAG" val=""/>
</p:tagLst>
</file>

<file path=ppt/tags/tag1172.xml><?xml version="1.0" encoding="utf-8"?>
<p:tagLst xmlns:p="http://schemas.openxmlformats.org/presentationml/2006/main">
  <p:tag name="AS_UNIQUEID" val="5308"/>
  <p:tag name="KSO_WM_BEAUTIFY_FLAG" val=""/>
</p:tagLst>
</file>

<file path=ppt/tags/tag1173.xml><?xml version="1.0" encoding="utf-8"?>
<p:tagLst xmlns:p="http://schemas.openxmlformats.org/presentationml/2006/main">
  <p:tag name="AS_UNIQUEID" val="5309"/>
  <p:tag name="KSO_WM_BEAUTIFY_FLAG" val=""/>
</p:tagLst>
</file>

<file path=ppt/tags/tag1174.xml><?xml version="1.0" encoding="utf-8"?>
<p:tagLst xmlns:p="http://schemas.openxmlformats.org/presentationml/2006/main">
  <p:tag name="AS_UNIQUEID" val="5310"/>
  <p:tag name="KSO_WM_BEAUTIFY_FLAG" val=""/>
</p:tagLst>
</file>

<file path=ppt/tags/tag1175.xml><?xml version="1.0" encoding="utf-8"?>
<p:tagLst xmlns:p="http://schemas.openxmlformats.org/presentationml/2006/main">
  <p:tag name="AS_UNIQUEID" val="5311"/>
  <p:tag name="KSO_WM_BEAUTIFY_FLAG" val=""/>
</p:tagLst>
</file>

<file path=ppt/tags/tag1176.xml><?xml version="1.0" encoding="utf-8"?>
<p:tagLst xmlns:p="http://schemas.openxmlformats.org/presentationml/2006/main">
  <p:tag name="AS_UNIQUEID" val="2273"/>
  <p:tag name="KSO_WM_BEAUTIFY_FLAG" val=""/>
</p:tagLst>
</file>

<file path=ppt/tags/tag1177.xml><?xml version="1.0" encoding="utf-8"?>
<p:tagLst xmlns:p="http://schemas.openxmlformats.org/presentationml/2006/main">
  <p:tag name="TABLE_ENDDRAG_ORIGIN_RECT" val="786*141"/>
  <p:tag name="TABLE_ENDDRAG_RECT" val="99*368*786*141"/>
</p:tagLst>
</file>

<file path=ppt/tags/tag1178.xml><?xml version="1.0" encoding="utf-8"?>
<p:tagLst xmlns:p="http://schemas.openxmlformats.org/presentationml/2006/main">
  <p:tag name="AS_UNIQUEID" val="183"/>
</p:tagLst>
</file>

<file path=ppt/tags/tag1179.xml><?xml version="1.0" encoding="utf-8"?>
<p:tagLst xmlns:p="http://schemas.openxmlformats.org/presentationml/2006/main">
  <p:tag name="AS_UNIQUEID" val="184"/>
</p:tagLst>
</file>

<file path=ppt/tags/tag118.xml><?xml version="1.0" encoding="utf-8"?>
<p:tagLst xmlns:p="http://schemas.openxmlformats.org/presentationml/2006/main">
  <p:tag name="AS_UNIQUEID" val="615"/>
</p:tagLst>
</file>

<file path=ppt/tags/tag1180.xml><?xml version="1.0" encoding="utf-8"?>
<p:tagLst xmlns:p="http://schemas.openxmlformats.org/presentationml/2006/main">
  <p:tag name="AS_UNIQUEID" val="185"/>
</p:tagLst>
</file>

<file path=ppt/tags/tag1181.xml><?xml version="1.0" encoding="utf-8"?>
<p:tagLst xmlns:p="http://schemas.openxmlformats.org/presentationml/2006/main">
  <p:tag name="AS_UNIQUEID" val="186"/>
</p:tagLst>
</file>

<file path=ppt/tags/tag1182.xml><?xml version="1.0" encoding="utf-8"?>
<p:tagLst xmlns:p="http://schemas.openxmlformats.org/presentationml/2006/main">
  <p:tag name="AS_UNIQUEID" val="187"/>
</p:tagLst>
</file>

<file path=ppt/tags/tag1183.xml><?xml version="1.0" encoding="utf-8"?>
<p:tagLst xmlns:p="http://schemas.openxmlformats.org/presentationml/2006/main">
  <p:tag name="AS_UNIQUEID" val="188"/>
</p:tagLst>
</file>

<file path=ppt/tags/tag1184.xml><?xml version="1.0" encoding="utf-8"?>
<p:tagLst xmlns:p="http://schemas.openxmlformats.org/presentationml/2006/main">
  <p:tag name="AS_UNIQUEID" val="785"/>
</p:tagLst>
</file>

<file path=ppt/tags/tag1185.xml><?xml version="1.0" encoding="utf-8"?>
<p:tagLst xmlns:p="http://schemas.openxmlformats.org/presentationml/2006/main">
  <p:tag name="AS_UNIQUEID" val="191"/>
</p:tagLst>
</file>

<file path=ppt/tags/tag1186.xml><?xml version="1.0" encoding="utf-8"?>
<p:tagLst xmlns:p="http://schemas.openxmlformats.org/presentationml/2006/main">
  <p:tag name="AS_UNIQUEID" val="786"/>
</p:tagLst>
</file>

<file path=ppt/tags/tag1187.xml><?xml version="1.0" encoding="utf-8"?>
<p:tagLst xmlns:p="http://schemas.openxmlformats.org/presentationml/2006/main">
  <p:tag name="AS_UNIQUEID" val="194"/>
</p:tagLst>
</file>

<file path=ppt/tags/tag1188.xml><?xml version="1.0" encoding="utf-8"?>
<p:tagLst xmlns:p="http://schemas.openxmlformats.org/presentationml/2006/main">
  <p:tag name="AS_UNIQUEID" val="787"/>
</p:tagLst>
</file>

<file path=ppt/tags/tag1189.xml><?xml version="1.0" encoding="utf-8"?>
<p:tagLst xmlns:p="http://schemas.openxmlformats.org/presentationml/2006/main">
  <p:tag name="AS_UNIQUEID" val="197"/>
</p:tagLst>
</file>

<file path=ppt/tags/tag119.xml><?xml version="1.0" encoding="utf-8"?>
<p:tagLst xmlns:p="http://schemas.openxmlformats.org/presentationml/2006/main">
  <p:tag name="AS_UNIQUEID" val="617"/>
</p:tagLst>
</file>

<file path=ppt/tags/tag1190.xml><?xml version="1.0" encoding="utf-8"?>
<p:tagLst xmlns:p="http://schemas.openxmlformats.org/presentationml/2006/main">
  <p:tag name="AS_UNIQUEID" val="788"/>
</p:tagLst>
</file>

<file path=ppt/tags/tag1191.xml><?xml version="1.0" encoding="utf-8"?>
<p:tagLst xmlns:p="http://schemas.openxmlformats.org/presentationml/2006/main">
  <p:tag name="AS_UNIQUEID" val="200"/>
</p:tagLst>
</file>

<file path=ppt/tags/tag1192.xml><?xml version="1.0" encoding="utf-8"?>
<p:tagLst xmlns:p="http://schemas.openxmlformats.org/presentationml/2006/main">
  <p:tag name="AS_UNIQUEID" val="789"/>
</p:tagLst>
</file>

<file path=ppt/tags/tag1193.xml><?xml version="1.0" encoding="utf-8"?>
<p:tagLst xmlns:p="http://schemas.openxmlformats.org/presentationml/2006/main">
  <p:tag name="AS_UNIQUEID" val="203"/>
</p:tagLst>
</file>

<file path=ppt/tags/tag1194.xml><?xml version="1.0" encoding="utf-8"?>
<p:tagLst xmlns:p="http://schemas.openxmlformats.org/presentationml/2006/main">
  <p:tag name="AS_UNIQUEID" val="790"/>
</p:tagLst>
</file>

<file path=ppt/tags/tag1195.xml><?xml version="1.0" encoding="utf-8"?>
<p:tagLst xmlns:p="http://schemas.openxmlformats.org/presentationml/2006/main">
  <p:tag name="AS_UNIQUEID" val="206"/>
</p:tagLst>
</file>

<file path=ppt/tags/tag1196.xml><?xml version="1.0" encoding="utf-8"?>
<p:tagLst xmlns:p="http://schemas.openxmlformats.org/presentationml/2006/main">
  <p:tag name="AS_UNIQUEID" val="207"/>
</p:tagLst>
</file>

<file path=ppt/tags/tag1197.xml><?xml version="1.0" encoding="utf-8"?>
<p:tagLst xmlns:p="http://schemas.openxmlformats.org/presentationml/2006/main">
  <p:tag name="AS_UNIQUEID" val="208"/>
</p:tagLst>
</file>

<file path=ppt/tags/tag1198.xml><?xml version="1.0" encoding="utf-8"?>
<p:tagLst xmlns:p="http://schemas.openxmlformats.org/presentationml/2006/main">
  <p:tag name="AS_UNIQUEID" val="209"/>
</p:tagLst>
</file>

<file path=ppt/tags/tag1199.xml><?xml version="1.0" encoding="utf-8"?>
<p:tagLst xmlns:p="http://schemas.openxmlformats.org/presentationml/2006/main">
  <p:tag name="AS_UNIQUEID" val="210"/>
</p:tagLst>
</file>

<file path=ppt/tags/tag12.xml><?xml version="1.0" encoding="utf-8"?>
<p:tagLst xmlns:p="http://schemas.openxmlformats.org/presentationml/2006/main">
  <p:tag name="AS_UNIQUEID" val="489"/>
</p:tagLst>
</file>

<file path=ppt/tags/tag120.xml><?xml version="1.0" encoding="utf-8"?>
<p:tagLst xmlns:p="http://schemas.openxmlformats.org/presentationml/2006/main">
  <p:tag name="AS_UNIQUEID" val="618"/>
</p:tagLst>
</file>

<file path=ppt/tags/tag1200.xml><?xml version="1.0" encoding="utf-8"?>
<p:tagLst xmlns:p="http://schemas.openxmlformats.org/presentationml/2006/main">
  <p:tag name="AS_UNIQUEID" val="211"/>
</p:tagLst>
</file>

<file path=ppt/tags/tag1201.xml><?xml version="1.0" encoding="utf-8"?>
<p:tagLst xmlns:p="http://schemas.openxmlformats.org/presentationml/2006/main">
  <p:tag name="AS_UNIQUEID" val="212"/>
</p:tagLst>
</file>

<file path=ppt/tags/tag1202.xml><?xml version="1.0" encoding="utf-8"?>
<p:tagLst xmlns:p="http://schemas.openxmlformats.org/presentationml/2006/main">
  <p:tag name="AS_UNIQUEID" val="213"/>
</p:tagLst>
</file>

<file path=ppt/tags/tag1203.xml><?xml version="1.0" encoding="utf-8"?>
<p:tagLst xmlns:p="http://schemas.openxmlformats.org/presentationml/2006/main">
  <p:tag name="AS_UNIQUEID" val="214"/>
</p:tagLst>
</file>

<file path=ppt/tags/tag1204.xml><?xml version="1.0" encoding="utf-8"?>
<p:tagLst xmlns:p="http://schemas.openxmlformats.org/presentationml/2006/main">
  <p:tag name="AS_UNIQUEID" val="215"/>
</p:tagLst>
</file>

<file path=ppt/tags/tag1205.xml><?xml version="1.0" encoding="utf-8"?>
<p:tagLst xmlns:p="http://schemas.openxmlformats.org/presentationml/2006/main">
  <p:tag name="AS_UNIQUEID" val="466"/>
</p:tagLst>
</file>

<file path=ppt/tags/tag1206.xml><?xml version="1.0" encoding="utf-8"?>
<p:tagLst xmlns:p="http://schemas.openxmlformats.org/presentationml/2006/main">
  <p:tag name="AS_UNIQUEID" val="468"/>
</p:tagLst>
</file>

<file path=ppt/tags/tag1207.xml><?xml version="1.0" encoding="utf-8"?>
<p:tagLst xmlns:p="http://schemas.openxmlformats.org/presentationml/2006/main">
  <p:tag name="AS_UNIQUEID" val="469"/>
</p:tagLst>
</file>

<file path=ppt/tags/tag1208.xml><?xml version="1.0" encoding="utf-8"?>
<p:tagLst xmlns:p="http://schemas.openxmlformats.org/presentationml/2006/main">
  <p:tag name="AS_UNIQUEID" val="470"/>
</p:tagLst>
</file>

<file path=ppt/tags/tag1209.xml><?xml version="1.0" encoding="utf-8"?>
<p:tagLst xmlns:p="http://schemas.openxmlformats.org/presentationml/2006/main">
  <p:tag name="AS_UNIQUEID" val="471"/>
</p:tagLst>
</file>

<file path=ppt/tags/tag121.xml><?xml version="1.0" encoding="utf-8"?>
<p:tagLst xmlns:p="http://schemas.openxmlformats.org/presentationml/2006/main">
  <p:tag name="AS_UNIQUEID" val="619"/>
</p:tagLst>
</file>

<file path=ppt/tags/tag1210.xml><?xml version="1.0" encoding="utf-8"?>
<p:tagLst xmlns:p="http://schemas.openxmlformats.org/presentationml/2006/main">
  <p:tag name="AS_UNIQUEID" val="472"/>
</p:tagLst>
</file>

<file path=ppt/tags/tag1211.xml><?xml version="1.0" encoding="utf-8"?>
<p:tagLst xmlns:p="http://schemas.openxmlformats.org/presentationml/2006/main">
  <p:tag name="AS_UNIQUEID" val="473"/>
</p:tagLst>
</file>

<file path=ppt/tags/tag1212.xml><?xml version="1.0" encoding="utf-8"?>
<p:tagLst xmlns:p="http://schemas.openxmlformats.org/presentationml/2006/main">
  <p:tag name="AS_UNIQUEID" val="474"/>
</p:tagLst>
</file>

<file path=ppt/tags/tag1213.xml><?xml version="1.0" encoding="utf-8"?>
<p:tagLst xmlns:p="http://schemas.openxmlformats.org/presentationml/2006/main">
  <p:tag name="AS_UNIQUEID" val="475"/>
</p:tagLst>
</file>

<file path=ppt/tags/tag1214.xml><?xml version="1.0" encoding="utf-8"?>
<p:tagLst xmlns:p="http://schemas.openxmlformats.org/presentationml/2006/main">
  <p:tag name="AS_UNIQUEID" val="476"/>
</p:tagLst>
</file>

<file path=ppt/tags/tag1215.xml><?xml version="1.0" encoding="utf-8"?>
<p:tagLst xmlns:p="http://schemas.openxmlformats.org/presentationml/2006/main">
  <p:tag name="AS_UNIQUEID" val="1819"/>
</p:tagLst>
</file>

<file path=ppt/tags/tag1216.xml><?xml version="1.0" encoding="utf-8"?>
<p:tagLst xmlns:p="http://schemas.openxmlformats.org/presentationml/2006/main">
  <p:tag name="AS_UNIQUEID" val="183"/>
</p:tagLst>
</file>

<file path=ppt/tags/tag1217.xml><?xml version="1.0" encoding="utf-8"?>
<p:tagLst xmlns:p="http://schemas.openxmlformats.org/presentationml/2006/main">
  <p:tag name="AS_UNIQUEID" val="184"/>
</p:tagLst>
</file>

<file path=ppt/tags/tag1218.xml><?xml version="1.0" encoding="utf-8"?>
<p:tagLst xmlns:p="http://schemas.openxmlformats.org/presentationml/2006/main">
  <p:tag name="AS_UNIQUEID" val="185"/>
</p:tagLst>
</file>

<file path=ppt/tags/tag1219.xml><?xml version="1.0" encoding="utf-8"?>
<p:tagLst xmlns:p="http://schemas.openxmlformats.org/presentationml/2006/main">
  <p:tag name="AS_UNIQUEID" val="186"/>
</p:tagLst>
</file>

<file path=ppt/tags/tag122.xml><?xml version="1.0" encoding="utf-8"?>
<p:tagLst xmlns:p="http://schemas.openxmlformats.org/presentationml/2006/main">
  <p:tag name="AS_UNIQUEID" val="620"/>
</p:tagLst>
</file>

<file path=ppt/tags/tag1220.xml><?xml version="1.0" encoding="utf-8"?>
<p:tagLst xmlns:p="http://schemas.openxmlformats.org/presentationml/2006/main">
  <p:tag name="AS_UNIQUEID" val="187"/>
</p:tagLst>
</file>

<file path=ppt/tags/tag1221.xml><?xml version="1.0" encoding="utf-8"?>
<p:tagLst xmlns:p="http://schemas.openxmlformats.org/presentationml/2006/main">
  <p:tag name="AS_UNIQUEID" val="188"/>
</p:tagLst>
</file>

<file path=ppt/tags/tag1222.xml><?xml version="1.0" encoding="utf-8"?>
<p:tagLst xmlns:p="http://schemas.openxmlformats.org/presentationml/2006/main">
  <p:tag name="AS_UNIQUEID" val="785"/>
</p:tagLst>
</file>

<file path=ppt/tags/tag1223.xml><?xml version="1.0" encoding="utf-8"?>
<p:tagLst xmlns:p="http://schemas.openxmlformats.org/presentationml/2006/main">
  <p:tag name="AS_UNIQUEID" val="191"/>
</p:tagLst>
</file>

<file path=ppt/tags/tag1224.xml><?xml version="1.0" encoding="utf-8"?>
<p:tagLst xmlns:p="http://schemas.openxmlformats.org/presentationml/2006/main">
  <p:tag name="AS_UNIQUEID" val="786"/>
</p:tagLst>
</file>

<file path=ppt/tags/tag1225.xml><?xml version="1.0" encoding="utf-8"?>
<p:tagLst xmlns:p="http://schemas.openxmlformats.org/presentationml/2006/main">
  <p:tag name="AS_UNIQUEID" val="194"/>
</p:tagLst>
</file>

<file path=ppt/tags/tag1226.xml><?xml version="1.0" encoding="utf-8"?>
<p:tagLst xmlns:p="http://schemas.openxmlformats.org/presentationml/2006/main">
  <p:tag name="AS_UNIQUEID" val="787"/>
</p:tagLst>
</file>

<file path=ppt/tags/tag1227.xml><?xml version="1.0" encoding="utf-8"?>
<p:tagLst xmlns:p="http://schemas.openxmlformats.org/presentationml/2006/main">
  <p:tag name="AS_UNIQUEID" val="197"/>
</p:tagLst>
</file>

<file path=ppt/tags/tag1228.xml><?xml version="1.0" encoding="utf-8"?>
<p:tagLst xmlns:p="http://schemas.openxmlformats.org/presentationml/2006/main">
  <p:tag name="AS_UNIQUEID" val="788"/>
</p:tagLst>
</file>

<file path=ppt/tags/tag1229.xml><?xml version="1.0" encoding="utf-8"?>
<p:tagLst xmlns:p="http://schemas.openxmlformats.org/presentationml/2006/main">
  <p:tag name="AS_UNIQUEID" val="200"/>
</p:tagLst>
</file>

<file path=ppt/tags/tag123.xml><?xml version="1.0" encoding="utf-8"?>
<p:tagLst xmlns:p="http://schemas.openxmlformats.org/presentationml/2006/main">
  <p:tag name="AS_UNIQUEID" val="621"/>
</p:tagLst>
</file>

<file path=ppt/tags/tag1230.xml><?xml version="1.0" encoding="utf-8"?>
<p:tagLst xmlns:p="http://schemas.openxmlformats.org/presentationml/2006/main">
  <p:tag name="AS_UNIQUEID" val="789"/>
</p:tagLst>
</file>

<file path=ppt/tags/tag1231.xml><?xml version="1.0" encoding="utf-8"?>
<p:tagLst xmlns:p="http://schemas.openxmlformats.org/presentationml/2006/main">
  <p:tag name="AS_UNIQUEID" val="203"/>
</p:tagLst>
</file>

<file path=ppt/tags/tag1232.xml><?xml version="1.0" encoding="utf-8"?>
<p:tagLst xmlns:p="http://schemas.openxmlformats.org/presentationml/2006/main">
  <p:tag name="AS_UNIQUEID" val="790"/>
</p:tagLst>
</file>

<file path=ppt/tags/tag1233.xml><?xml version="1.0" encoding="utf-8"?>
<p:tagLst xmlns:p="http://schemas.openxmlformats.org/presentationml/2006/main">
  <p:tag name="AS_UNIQUEID" val="206"/>
</p:tagLst>
</file>

<file path=ppt/tags/tag1234.xml><?xml version="1.0" encoding="utf-8"?>
<p:tagLst xmlns:p="http://schemas.openxmlformats.org/presentationml/2006/main">
  <p:tag name="AS_UNIQUEID" val="207"/>
</p:tagLst>
</file>

<file path=ppt/tags/tag1235.xml><?xml version="1.0" encoding="utf-8"?>
<p:tagLst xmlns:p="http://schemas.openxmlformats.org/presentationml/2006/main">
  <p:tag name="AS_UNIQUEID" val="208"/>
</p:tagLst>
</file>

<file path=ppt/tags/tag1236.xml><?xml version="1.0" encoding="utf-8"?>
<p:tagLst xmlns:p="http://schemas.openxmlformats.org/presentationml/2006/main">
  <p:tag name="AS_UNIQUEID" val="209"/>
</p:tagLst>
</file>

<file path=ppt/tags/tag1237.xml><?xml version="1.0" encoding="utf-8"?>
<p:tagLst xmlns:p="http://schemas.openxmlformats.org/presentationml/2006/main">
  <p:tag name="AS_UNIQUEID" val="210"/>
</p:tagLst>
</file>

<file path=ppt/tags/tag1238.xml><?xml version="1.0" encoding="utf-8"?>
<p:tagLst xmlns:p="http://schemas.openxmlformats.org/presentationml/2006/main">
  <p:tag name="AS_UNIQUEID" val="211"/>
</p:tagLst>
</file>

<file path=ppt/tags/tag1239.xml><?xml version="1.0" encoding="utf-8"?>
<p:tagLst xmlns:p="http://schemas.openxmlformats.org/presentationml/2006/main">
  <p:tag name="AS_UNIQUEID" val="212"/>
</p:tagLst>
</file>

<file path=ppt/tags/tag124.xml><?xml version="1.0" encoding="utf-8"?>
<p:tagLst xmlns:p="http://schemas.openxmlformats.org/presentationml/2006/main">
  <p:tag name="AS_UNIQUEID" val="622"/>
</p:tagLst>
</file>

<file path=ppt/tags/tag1240.xml><?xml version="1.0" encoding="utf-8"?>
<p:tagLst xmlns:p="http://schemas.openxmlformats.org/presentationml/2006/main">
  <p:tag name="AS_UNIQUEID" val="213"/>
</p:tagLst>
</file>

<file path=ppt/tags/tag1241.xml><?xml version="1.0" encoding="utf-8"?>
<p:tagLst xmlns:p="http://schemas.openxmlformats.org/presentationml/2006/main">
  <p:tag name="AS_UNIQUEID" val="214"/>
</p:tagLst>
</file>

<file path=ppt/tags/tag1242.xml><?xml version="1.0" encoding="utf-8"?>
<p:tagLst xmlns:p="http://schemas.openxmlformats.org/presentationml/2006/main">
  <p:tag name="AS_UNIQUEID" val="215"/>
</p:tagLst>
</file>

<file path=ppt/tags/tag1243.xml><?xml version="1.0" encoding="utf-8"?>
<p:tagLst xmlns:p="http://schemas.openxmlformats.org/presentationml/2006/main">
  <p:tag name="AS_UNIQUEID" val="466"/>
</p:tagLst>
</file>

<file path=ppt/tags/tag1244.xml><?xml version="1.0" encoding="utf-8"?>
<p:tagLst xmlns:p="http://schemas.openxmlformats.org/presentationml/2006/main">
  <p:tag name="AS_UNIQUEID" val="468"/>
</p:tagLst>
</file>

<file path=ppt/tags/tag1245.xml><?xml version="1.0" encoding="utf-8"?>
<p:tagLst xmlns:p="http://schemas.openxmlformats.org/presentationml/2006/main">
  <p:tag name="AS_UNIQUEID" val="469"/>
</p:tagLst>
</file>

<file path=ppt/tags/tag1246.xml><?xml version="1.0" encoding="utf-8"?>
<p:tagLst xmlns:p="http://schemas.openxmlformats.org/presentationml/2006/main">
  <p:tag name="AS_UNIQUEID" val="470"/>
</p:tagLst>
</file>

<file path=ppt/tags/tag1247.xml><?xml version="1.0" encoding="utf-8"?>
<p:tagLst xmlns:p="http://schemas.openxmlformats.org/presentationml/2006/main">
  <p:tag name="AS_UNIQUEID" val="471"/>
</p:tagLst>
</file>

<file path=ppt/tags/tag1248.xml><?xml version="1.0" encoding="utf-8"?>
<p:tagLst xmlns:p="http://schemas.openxmlformats.org/presentationml/2006/main">
  <p:tag name="AS_UNIQUEID" val="472"/>
</p:tagLst>
</file>

<file path=ppt/tags/tag1249.xml><?xml version="1.0" encoding="utf-8"?>
<p:tagLst xmlns:p="http://schemas.openxmlformats.org/presentationml/2006/main">
  <p:tag name="AS_UNIQUEID" val="473"/>
</p:tagLst>
</file>

<file path=ppt/tags/tag125.xml><?xml version="1.0" encoding="utf-8"?>
<p:tagLst xmlns:p="http://schemas.openxmlformats.org/presentationml/2006/main">
  <p:tag name="AS_UNIQUEID" val="920"/>
</p:tagLst>
</file>

<file path=ppt/tags/tag1250.xml><?xml version="1.0" encoding="utf-8"?>
<p:tagLst xmlns:p="http://schemas.openxmlformats.org/presentationml/2006/main">
  <p:tag name="AS_UNIQUEID" val="474"/>
</p:tagLst>
</file>

<file path=ppt/tags/tag1251.xml><?xml version="1.0" encoding="utf-8"?>
<p:tagLst xmlns:p="http://schemas.openxmlformats.org/presentationml/2006/main">
  <p:tag name="AS_UNIQUEID" val="475"/>
</p:tagLst>
</file>

<file path=ppt/tags/tag1252.xml><?xml version="1.0" encoding="utf-8"?>
<p:tagLst xmlns:p="http://schemas.openxmlformats.org/presentationml/2006/main">
  <p:tag name="AS_UNIQUEID" val="476"/>
</p:tagLst>
</file>

<file path=ppt/tags/tag1253.xml><?xml version="1.0" encoding="utf-8"?>
<p:tagLst xmlns:p="http://schemas.openxmlformats.org/presentationml/2006/main">
  <p:tag name="AS_UNIQUEID" val="1819"/>
</p:tagLst>
</file>

<file path=ppt/tags/tag1254.xml><?xml version="1.0" encoding="utf-8"?>
<p:tagLst xmlns:p="http://schemas.openxmlformats.org/presentationml/2006/main">
  <p:tag name="KSO_WM_BEAUTIFY_FLAG" val=""/>
</p:tagLst>
</file>

<file path=ppt/tags/tag1255.xml><?xml version="1.0" encoding="utf-8"?>
<p:tagLst xmlns:p="http://schemas.openxmlformats.org/presentationml/2006/main">
  <p:tag name="AS_UNIQUEID" val="2273"/>
  <p:tag name="KSO_WM_BEAUTIFY_FLAG" val=""/>
</p:tagLst>
</file>

<file path=ppt/tags/tag1256.xml><?xml version="1.0" encoding="utf-8"?>
<p:tagLst xmlns:p="http://schemas.openxmlformats.org/presentationml/2006/main">
  <p:tag name="KSO_WM_BEAUTIFY_FLAG" val=""/>
</p:tagLst>
</file>

<file path=ppt/tags/tag1257.xml><?xml version="1.0" encoding="utf-8"?>
<p:tagLst xmlns:p="http://schemas.openxmlformats.org/presentationml/2006/main">
  <p:tag name="KSO_WM_BEAUTIFY_FLAG" val=""/>
</p:tagLst>
</file>

<file path=ppt/tags/tag1258.xml><?xml version="1.0" encoding="utf-8"?>
<p:tagLst xmlns:p="http://schemas.openxmlformats.org/presentationml/2006/main">
  <p:tag name="KSO_WM_BEAUTIFY_FLAG" val=""/>
</p:tagLst>
</file>

<file path=ppt/tags/tag1259.xml><?xml version="1.0" encoding="utf-8"?>
<p:tagLst xmlns:p="http://schemas.openxmlformats.org/presentationml/2006/main">
  <p:tag name="KSO_WM_BEAUTIFY_FLAG" val=""/>
</p:tagLst>
</file>

<file path=ppt/tags/tag126.xml><?xml version="1.0" encoding="utf-8"?>
<p:tagLst xmlns:p="http://schemas.openxmlformats.org/presentationml/2006/main">
  <p:tag name="AS_UNIQUEID" val="922"/>
</p:tagLst>
</file>

<file path=ppt/tags/tag1260.xml><?xml version="1.0" encoding="utf-8"?>
<p:tagLst xmlns:p="http://schemas.openxmlformats.org/presentationml/2006/main">
  <p:tag name="AS_UNIQUEID" val="5290"/>
  <p:tag name="KSO_WM_BEAUTIFY_FLAG" val=""/>
</p:tagLst>
</file>

<file path=ppt/tags/tag1261.xml><?xml version="1.0" encoding="utf-8"?>
<p:tagLst xmlns:p="http://schemas.openxmlformats.org/presentationml/2006/main">
  <p:tag name="AS_UNIQUEID" val="5292"/>
  <p:tag name="KSO_WM_BEAUTIFY_FLAG" val=""/>
</p:tagLst>
</file>

<file path=ppt/tags/tag1262.xml><?xml version="1.0" encoding="utf-8"?>
<p:tagLst xmlns:p="http://schemas.openxmlformats.org/presentationml/2006/main">
  <p:tag name="AS_UNIQUEID" val="5293"/>
  <p:tag name="KSO_WM_BEAUTIFY_FLAG" val=""/>
</p:tagLst>
</file>

<file path=ppt/tags/tag1263.xml><?xml version="1.0" encoding="utf-8"?>
<p:tagLst xmlns:p="http://schemas.openxmlformats.org/presentationml/2006/main">
  <p:tag name="AS_UNIQUEID" val="5294"/>
  <p:tag name="KSO_WM_BEAUTIFY_FLAG" val=""/>
</p:tagLst>
</file>

<file path=ppt/tags/tag1264.xml><?xml version="1.0" encoding="utf-8"?>
<p:tagLst xmlns:p="http://schemas.openxmlformats.org/presentationml/2006/main">
  <p:tag name="AS_UNIQUEID" val="5295"/>
  <p:tag name="KSO_WM_BEAUTIFY_FLAG" val=""/>
</p:tagLst>
</file>

<file path=ppt/tags/tag1265.xml><?xml version="1.0" encoding="utf-8"?>
<p:tagLst xmlns:p="http://schemas.openxmlformats.org/presentationml/2006/main">
  <p:tag name="AS_UNIQUEID" val="5296"/>
  <p:tag name="KSO_WM_BEAUTIFY_FLAG" val=""/>
</p:tagLst>
</file>

<file path=ppt/tags/tag1266.xml><?xml version="1.0" encoding="utf-8"?>
<p:tagLst xmlns:p="http://schemas.openxmlformats.org/presentationml/2006/main">
  <p:tag name="AS_UNIQUEID" val="5297"/>
  <p:tag name="KSO_WM_BEAUTIFY_FLAG" val=""/>
</p:tagLst>
</file>

<file path=ppt/tags/tag1267.xml><?xml version="1.0" encoding="utf-8"?>
<p:tagLst xmlns:p="http://schemas.openxmlformats.org/presentationml/2006/main">
  <p:tag name="AS_UNIQUEID" val="5298"/>
  <p:tag name="KSO_WM_BEAUTIFY_FLAG" val=""/>
</p:tagLst>
</file>

<file path=ppt/tags/tag1268.xml><?xml version="1.0" encoding="utf-8"?>
<p:tagLst xmlns:p="http://schemas.openxmlformats.org/presentationml/2006/main">
  <p:tag name="AS_UNIQUEID" val="5299"/>
  <p:tag name="KSO_WM_BEAUTIFY_FLAG" val=""/>
</p:tagLst>
</file>

<file path=ppt/tags/tag1269.xml><?xml version="1.0" encoding="utf-8"?>
<p:tagLst xmlns:p="http://schemas.openxmlformats.org/presentationml/2006/main">
  <p:tag name="AS_UNIQUEID" val="5300"/>
  <p:tag name="KSO_WM_BEAUTIFY_FLAG" val=""/>
</p:tagLst>
</file>

<file path=ppt/tags/tag127.xml><?xml version="1.0" encoding="utf-8"?>
<p:tagLst xmlns:p="http://schemas.openxmlformats.org/presentationml/2006/main">
  <p:tag name="AS_UNIQUEID" val="923"/>
  <p:tag name="KSO_WM_UNIT_PLACING_PICTURE_USER_VIEWPORT" val="{&quot;height&quot;:3624.486614173228,&quot;width&quot;:19200}"/>
</p:tagLst>
</file>

<file path=ppt/tags/tag1270.xml><?xml version="1.0" encoding="utf-8"?>
<p:tagLst xmlns:p="http://schemas.openxmlformats.org/presentationml/2006/main">
  <p:tag name="AS_UNIQUEID" val="5302"/>
  <p:tag name="KSO_WM_BEAUTIFY_FLAG" val=""/>
</p:tagLst>
</file>

<file path=ppt/tags/tag1271.xml><?xml version="1.0" encoding="utf-8"?>
<p:tagLst xmlns:p="http://schemas.openxmlformats.org/presentationml/2006/main">
  <p:tag name="AS_UNIQUEID" val="5304"/>
  <p:tag name="KSO_WM_BEAUTIFY_FLAG" val=""/>
</p:tagLst>
</file>

<file path=ppt/tags/tag1272.xml><?xml version="1.0" encoding="utf-8"?>
<p:tagLst xmlns:p="http://schemas.openxmlformats.org/presentationml/2006/main">
  <p:tag name="AS_UNIQUEID" val="5305"/>
  <p:tag name="KSO_WM_BEAUTIFY_FLAG" val=""/>
</p:tagLst>
</file>

<file path=ppt/tags/tag1273.xml><?xml version="1.0" encoding="utf-8"?>
<p:tagLst xmlns:p="http://schemas.openxmlformats.org/presentationml/2006/main">
  <p:tag name="AS_UNIQUEID" val="5306"/>
  <p:tag name="KSO_WM_BEAUTIFY_FLAG" val=""/>
</p:tagLst>
</file>

<file path=ppt/tags/tag1274.xml><?xml version="1.0" encoding="utf-8"?>
<p:tagLst xmlns:p="http://schemas.openxmlformats.org/presentationml/2006/main">
  <p:tag name="AS_UNIQUEID" val="5307"/>
  <p:tag name="KSO_WM_BEAUTIFY_FLAG" val=""/>
</p:tagLst>
</file>

<file path=ppt/tags/tag1275.xml><?xml version="1.0" encoding="utf-8"?>
<p:tagLst xmlns:p="http://schemas.openxmlformats.org/presentationml/2006/main">
  <p:tag name="AS_UNIQUEID" val="5308"/>
  <p:tag name="KSO_WM_BEAUTIFY_FLAG" val=""/>
</p:tagLst>
</file>

<file path=ppt/tags/tag1276.xml><?xml version="1.0" encoding="utf-8"?>
<p:tagLst xmlns:p="http://schemas.openxmlformats.org/presentationml/2006/main">
  <p:tag name="AS_UNIQUEID" val="5309"/>
  <p:tag name="KSO_WM_BEAUTIFY_FLAG" val=""/>
</p:tagLst>
</file>

<file path=ppt/tags/tag1277.xml><?xml version="1.0" encoding="utf-8"?>
<p:tagLst xmlns:p="http://schemas.openxmlformats.org/presentationml/2006/main">
  <p:tag name="AS_UNIQUEID" val="5310"/>
  <p:tag name="KSO_WM_BEAUTIFY_FLAG" val=""/>
</p:tagLst>
</file>

<file path=ppt/tags/tag1278.xml><?xml version="1.0" encoding="utf-8"?>
<p:tagLst xmlns:p="http://schemas.openxmlformats.org/presentationml/2006/main">
  <p:tag name="AS_UNIQUEID" val="5311"/>
  <p:tag name="KSO_WM_BEAUTIFY_FLAG" val=""/>
</p:tagLst>
</file>

<file path=ppt/tags/tag1279.xml><?xml version="1.0" encoding="utf-8"?>
<p:tagLst xmlns:p="http://schemas.openxmlformats.org/presentationml/2006/main">
  <p:tag name="AS_UNIQUEID" val="926"/>
  <p:tag name="KSO_WM_BEAUTIFY_FLAG" val=""/>
</p:tagLst>
</file>

<file path=ppt/tags/tag128.xml><?xml version="1.0" encoding="utf-8"?>
<p:tagLst xmlns:p="http://schemas.openxmlformats.org/presentationml/2006/main">
  <p:tag name="AS_UNIQUEID" val="924"/>
</p:tagLst>
</file>

<file path=ppt/tags/tag1280.xml><?xml version="1.0" encoding="utf-8"?>
<p:tagLst xmlns:p="http://schemas.openxmlformats.org/presentationml/2006/main">
  <p:tag name="AS_UNIQUEID" val="2273"/>
  <p:tag name="KSO_WM_BEAUTIFY_FLAG" val=""/>
</p:tagLst>
</file>

<file path=ppt/tags/tag1281.xml><?xml version="1.0" encoding="utf-8"?>
<p:tagLst xmlns:p="http://schemas.openxmlformats.org/presentationml/2006/main">
  <p:tag name="TABLE_ENDDRAG_ORIGIN_RECT" val="786*141"/>
  <p:tag name="TABLE_ENDDRAG_RECT" val="99*368*786*141"/>
</p:tagLst>
</file>

<file path=ppt/tags/tag1282.xml><?xml version="1.0" encoding="utf-8"?>
<p:tagLst xmlns:p="http://schemas.openxmlformats.org/presentationml/2006/main">
  <p:tag name="TABLE_ENDDRAG_ORIGIN_RECT" val="786*141"/>
  <p:tag name="TABLE_ENDDRAG_RECT" val="99*368*786*141"/>
  <p:tag name="KSO_WM_BEAUTIFY_FLAG" val=""/>
</p:tagLst>
</file>

<file path=ppt/tags/tag1283.xml><?xml version="1.0" encoding="utf-8"?>
<p:tagLst xmlns:p="http://schemas.openxmlformats.org/presentationml/2006/main">
  <p:tag name="KSO_WM_BEAUTIFY_FLAG" val=""/>
</p:tagLst>
</file>

<file path=ppt/tags/tag1284.xml><?xml version="1.0" encoding="utf-8"?>
<p:tagLst xmlns:p="http://schemas.openxmlformats.org/presentationml/2006/main">
  <p:tag name="AS_UNIQUEID" val="346"/>
  <p:tag name="KSO_WM_DIAGRAM_GROUP_CODE" val="m1-1"/>
  <p:tag name="KSO_WM_TAG_VERSION" val="1.0"/>
  <p:tag name="KSO_WM_TEMPLATE_CATEGORY" val="diagram"/>
  <p:tag name="KSO_WM_TEMPLATE_INDEX" val="2021078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788_3*m_h_i*1_1_1"/>
  <p:tag name="KSO_WM_UNIT_LAYERLEVEL" val="1_1_1"/>
  <p:tag name="KSO_WM_UNIT_TEXT_FILL_FORE_SCHEMECOLOR_INDEX" val="14"/>
  <p:tag name="KSO_WM_UNIT_TEXT_FILL_FORE_SCHEMECOLOR_INDEX_BRIGHTNESS" val="0"/>
  <p:tag name="KSO_WM_UNIT_TEXT_FILL_TYPE" val="1"/>
  <p:tag name="KSO_WM_UNIT_USESOURCEFORMAT_APPLY" val="1"/>
</p:tagLst>
</file>

<file path=ppt/tags/tag1285.xml><?xml version="1.0" encoding="utf-8"?>
<p:tagLst xmlns:p="http://schemas.openxmlformats.org/presentationml/2006/main">
  <p:tag name="AS_UNIQUEID" val="349"/>
  <p:tag name="KSO_WM_DIAGRAM_GROUP_CODE" val="m1-1"/>
  <p:tag name="KSO_WM_TAG_VERSION" val="1.0"/>
  <p:tag name="KSO_WM_TEMPLATE_CATEGORY" val="diagram"/>
  <p:tag name="KSO_WM_TEMPLATE_INDEX" val="2021078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788_3*m_h_i*1_2_1"/>
  <p:tag name="KSO_WM_UNIT_LAYERLEVEL" val="1_1_1"/>
  <p:tag name="KSO_WM_UNIT_TEXT_FILL_FORE_SCHEMECOLOR_INDEX" val="14"/>
  <p:tag name="KSO_WM_UNIT_TEXT_FILL_FORE_SCHEMECOLOR_INDEX_BRIGHTNESS" val="0"/>
  <p:tag name="KSO_WM_UNIT_TEXT_FILL_TYPE" val="1"/>
  <p:tag name="KSO_WM_UNIT_USESOURCEFORMAT_APPLY" val="1"/>
</p:tagLst>
</file>

<file path=ppt/tags/tag1286.xml><?xml version="1.0" encoding="utf-8"?>
<p:tagLst xmlns:p="http://schemas.openxmlformats.org/presentationml/2006/main">
  <p:tag name="AS_UNIQUEID" val="352"/>
  <p:tag name="KSO_WM_DIAGRAM_GROUP_CODE" val="m1-1"/>
  <p:tag name="KSO_WM_TAG_VERSION" val="1.0"/>
  <p:tag name="KSO_WM_TEMPLATE_CATEGORY" val="diagram"/>
  <p:tag name="KSO_WM_TEMPLATE_INDEX" val="2021078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788_3*m_h_i*1_3_1"/>
  <p:tag name="KSO_WM_UNIT_LAYERLEVEL" val="1_1_1"/>
  <p:tag name="KSO_WM_UNIT_TEXT_FILL_FORE_SCHEMECOLOR_INDEX" val="14"/>
  <p:tag name="KSO_WM_UNIT_TEXT_FILL_FORE_SCHEMECOLOR_INDEX_BRIGHTNESS" val="0"/>
  <p:tag name="KSO_WM_UNIT_TEXT_FILL_TYPE" val="1"/>
  <p:tag name="KSO_WM_UNIT_USESOURCEFORMAT_APPLY" val="1"/>
</p:tagLst>
</file>

<file path=ppt/tags/tag1287.xml><?xml version="1.0" encoding="utf-8"?>
<p:tagLst xmlns:p="http://schemas.openxmlformats.org/presentationml/2006/main">
  <p:tag name="AS_UNIQUEID" val="355"/>
  <p:tag name="KSO_WM_DIAGRAM_GROUP_CODE" val="m1-1"/>
  <p:tag name="KSO_WM_TAG_VERSION" val="1.0"/>
  <p:tag name="KSO_WM_TEMPLATE_CATEGORY" val="diagram"/>
  <p:tag name="KSO_WM_TEMPLATE_INDEX" val="20210788"/>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210788_3*m_i*1_1"/>
  <p:tag name="KSO_WM_UNIT_LAYERLEVEL" val="1_1"/>
  <p:tag name="KSO_WM_UNIT_TEXT_FILL_FORE_SCHEMECOLOR_INDEX" val="13"/>
  <p:tag name="KSO_WM_UNIT_TEXT_FILL_FORE_SCHEMECOLOR_INDEX_BRIGHTNESS" val="0"/>
  <p:tag name="KSO_WM_UNIT_TEXT_FILL_TYPE" val="1"/>
  <p:tag name="KSO_WM_UNIT_USESOURCEFORMAT_APPLY" val="1"/>
</p:tagLst>
</file>

<file path=ppt/tags/tag1288.xml><?xml version="1.0" encoding="utf-8"?>
<p:tagLst xmlns:p="http://schemas.openxmlformats.org/presentationml/2006/main">
  <p:tag name="AS_UNIQUEID" val="356"/>
  <p:tag name="KSO_WM_DIAGRAM_GROUP_CODE" val="m1-1"/>
  <p:tag name="KSO_WM_TAG_VERSION" val="1.0"/>
  <p:tag name="KSO_WM_TEMPLATE_CATEGORY" val="diagram"/>
  <p:tag name="KSO_WM_TEMPLATE_INDEX" val="20210788"/>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210788_3*m_i*1_2"/>
  <p:tag name="KSO_WM_UNIT_LAYERLEVEL" val="1_1"/>
  <p:tag name="KSO_WM_UNIT_TEXT_FILL_FORE_SCHEMECOLOR_INDEX" val="13"/>
  <p:tag name="KSO_WM_UNIT_TEXT_FILL_FORE_SCHEMECOLOR_INDEX_BRIGHTNESS" val="0"/>
  <p:tag name="KSO_WM_UNIT_TEXT_FILL_TYPE" val="1"/>
  <p:tag name="KSO_WM_UNIT_USESOURCEFORMAT_APPLY" val="1"/>
</p:tagLst>
</file>

<file path=ppt/tags/tag1289.xml><?xml version="1.0" encoding="utf-8"?>
<p:tagLst xmlns:p="http://schemas.openxmlformats.org/presentationml/2006/main">
  <p:tag name="AS_UNIQUEID" val="358"/>
  <p:tag name="KSO_WM_DIAGRAM_GROUP_CODE" val="m1-1"/>
  <p:tag name="KSO_WM_TAG_VERSION" val="1.0"/>
  <p:tag name="KSO_WM_TEMPLATE_CATEGORY" val="diagram"/>
  <p:tag name="KSO_WM_TEMPLATE_INDEX" val="20210788"/>
  <p:tag name="KSO_WM_UNIT_COMPATIBLE" val="0"/>
  <p:tag name="KSO_WM_UNIT_DIAGRAM_ISNUMVISUAL" val="0"/>
  <p:tag name="KSO_WM_UNIT_DIAGRAM_ISREFERUNIT" val="0"/>
  <p:tag name="KSO_WM_UNIT_HIGHLIGHT" val="0"/>
  <p:tag name="KSO_WM_UNIT_ID" val="diagram20210788_3*m_h_f*1_1_1"/>
  <p:tag name="KSO_WM_UNIT_LAYERLEVEL" val="1_1_1"/>
  <p:tag name="KSO_WM_UNIT_NOCLEAR" val="0"/>
  <p:tag name="KSO_WM_UNIT_PRESET_TEXT" val="添加标题"/>
  <p:tag name="KSO_WM_UNIT_SUBTYPE" val="a"/>
  <p:tag name="KSO_WM_UNIT_TEXT_FILL_FORE_SCHEMECOLOR_INDEX" val="13"/>
  <p:tag name="KSO_WM_UNIT_TEXT_FILL_FORE_SCHEMECOLOR_INDEX_BRIGHTNESS" val="0"/>
  <p:tag name="KSO_WM_UNIT_TEXT_FILL_TYPE" val="1"/>
  <p:tag name="KSO_WM_UNIT_USESOURCEFORMAT_APPLY" val="1"/>
  <p:tag name="KSO_WM_UNIT_VALUE" val="30"/>
</p:tagLst>
</file>

<file path=ppt/tags/tag129.xml><?xml version="1.0" encoding="utf-8"?>
<p:tagLst xmlns:p="http://schemas.openxmlformats.org/presentationml/2006/main">
  <p:tag name="AS_UNIQUEID" val="925"/>
</p:tagLst>
</file>

<file path=ppt/tags/tag1290.xml><?xml version="1.0" encoding="utf-8"?>
<p:tagLst xmlns:p="http://schemas.openxmlformats.org/presentationml/2006/main">
  <p:tag name="AS_UNIQUEID" val="359"/>
  <p:tag name="KSO_WM_DIAGRAM_GROUP_CODE" val="m1-1"/>
  <p:tag name="KSO_WM_TAG_VERSION" val="1.0"/>
  <p:tag name="KSO_WM_TEMPLATE_CATEGORY" val="diagram"/>
  <p:tag name="KSO_WM_TEMPLATE_INDEX" val="20210788"/>
  <p:tag name="KSO_WM_UNIT_COMPATIBLE" val="0"/>
  <p:tag name="KSO_WM_UNIT_DIAGRAM_ISNUMVISUAL" val="0"/>
  <p:tag name="KSO_WM_UNIT_DIAGRAM_ISREFERUNIT" val="0"/>
  <p:tag name="KSO_WM_UNIT_HIGHLIGHT" val="0"/>
  <p:tag name="KSO_WM_UNIT_ID" val="diagram20210788_3*m_h_f*1_2_1"/>
  <p:tag name="KSO_WM_UNIT_LAYERLEVEL" val="1_1_1"/>
  <p:tag name="KSO_WM_UNIT_NOCLEAR" val="0"/>
  <p:tag name="KSO_WM_UNIT_PRESET_TEXT" val="添加标题"/>
  <p:tag name="KSO_WM_UNIT_SUBTYPE" val="a"/>
  <p:tag name="KSO_WM_UNIT_TEXT_FILL_FORE_SCHEMECOLOR_INDEX" val="13"/>
  <p:tag name="KSO_WM_UNIT_TEXT_FILL_FORE_SCHEMECOLOR_INDEX_BRIGHTNESS" val="0"/>
  <p:tag name="KSO_WM_UNIT_TEXT_FILL_TYPE" val="1"/>
  <p:tag name="KSO_WM_UNIT_USESOURCEFORMAT_APPLY" val="1"/>
  <p:tag name="KSO_WM_UNIT_VALUE" val="30"/>
</p:tagLst>
</file>

<file path=ppt/tags/tag1291.xml><?xml version="1.0" encoding="utf-8"?>
<p:tagLst xmlns:p="http://schemas.openxmlformats.org/presentationml/2006/main">
  <p:tag name="AS_UNIQUEID" val="360"/>
  <p:tag name="KSO_WM_DIAGRAM_GROUP_CODE" val="m1-1"/>
  <p:tag name="KSO_WM_TAG_VERSION" val="1.0"/>
  <p:tag name="KSO_WM_TEMPLATE_CATEGORY" val="diagram"/>
  <p:tag name="KSO_WM_TEMPLATE_INDEX" val="20210788"/>
  <p:tag name="KSO_WM_UNIT_COMPATIBLE" val="0"/>
  <p:tag name="KSO_WM_UNIT_DIAGRAM_ISNUMVISUAL" val="0"/>
  <p:tag name="KSO_WM_UNIT_DIAGRAM_ISREFERUNIT" val="0"/>
  <p:tag name="KSO_WM_UNIT_HIGHLIGHT" val="0"/>
  <p:tag name="KSO_WM_UNIT_ID" val="diagram20210788_3*m_h_f*1_3_1"/>
  <p:tag name="KSO_WM_UNIT_LAYERLEVEL" val="1_1_1"/>
  <p:tag name="KSO_WM_UNIT_NOCLEAR" val="0"/>
  <p:tag name="KSO_WM_UNIT_PRESET_TEXT" val="添加标题"/>
  <p:tag name="KSO_WM_UNIT_SUBTYPE" val="a"/>
  <p:tag name="KSO_WM_UNIT_TEXT_FILL_FORE_SCHEMECOLOR_INDEX" val="13"/>
  <p:tag name="KSO_WM_UNIT_TEXT_FILL_FORE_SCHEMECOLOR_INDEX_BRIGHTNESS" val="0"/>
  <p:tag name="KSO_WM_UNIT_TEXT_FILL_TYPE" val="1"/>
  <p:tag name="KSO_WM_UNIT_USESOURCEFORMAT_APPLY" val="1"/>
  <p:tag name="KSO_WM_UNIT_VALUE" val="30"/>
</p:tagLst>
</file>

<file path=ppt/tags/tag1292.xml><?xml version="1.0" encoding="utf-8"?>
<p:tagLst xmlns:p="http://schemas.openxmlformats.org/presentationml/2006/main">
  <p:tag name="AS_UNIQUEID" val="5290"/>
</p:tagLst>
</file>

<file path=ppt/tags/tag1293.xml><?xml version="1.0" encoding="utf-8"?>
<p:tagLst xmlns:p="http://schemas.openxmlformats.org/presentationml/2006/main">
  <p:tag name="AS_UNIQUEID" val="5292"/>
</p:tagLst>
</file>

<file path=ppt/tags/tag1294.xml><?xml version="1.0" encoding="utf-8"?>
<p:tagLst xmlns:p="http://schemas.openxmlformats.org/presentationml/2006/main">
  <p:tag name="AS_UNIQUEID" val="5293"/>
</p:tagLst>
</file>

<file path=ppt/tags/tag1295.xml><?xml version="1.0" encoding="utf-8"?>
<p:tagLst xmlns:p="http://schemas.openxmlformats.org/presentationml/2006/main">
  <p:tag name="AS_UNIQUEID" val="5294"/>
</p:tagLst>
</file>

<file path=ppt/tags/tag1296.xml><?xml version="1.0" encoding="utf-8"?>
<p:tagLst xmlns:p="http://schemas.openxmlformats.org/presentationml/2006/main">
  <p:tag name="AS_UNIQUEID" val="5295"/>
</p:tagLst>
</file>

<file path=ppt/tags/tag1297.xml><?xml version="1.0" encoding="utf-8"?>
<p:tagLst xmlns:p="http://schemas.openxmlformats.org/presentationml/2006/main">
  <p:tag name="AS_UNIQUEID" val="5296"/>
</p:tagLst>
</file>

<file path=ppt/tags/tag1298.xml><?xml version="1.0" encoding="utf-8"?>
<p:tagLst xmlns:p="http://schemas.openxmlformats.org/presentationml/2006/main">
  <p:tag name="AS_UNIQUEID" val="5297"/>
</p:tagLst>
</file>

<file path=ppt/tags/tag1299.xml><?xml version="1.0" encoding="utf-8"?>
<p:tagLst xmlns:p="http://schemas.openxmlformats.org/presentationml/2006/main">
  <p:tag name="AS_UNIQUEID" val="5298"/>
</p:tagLst>
</file>

<file path=ppt/tags/tag13.xml><?xml version="1.0" encoding="utf-8"?>
<p:tagLst xmlns:p="http://schemas.openxmlformats.org/presentationml/2006/main">
  <p:tag name="AS_UNIQUEID" val="490"/>
</p:tagLst>
</file>

<file path=ppt/tags/tag130.xml><?xml version="1.0" encoding="utf-8"?>
<p:tagLst xmlns:p="http://schemas.openxmlformats.org/presentationml/2006/main">
  <p:tag name="AS_UNIQUEID" val="926"/>
</p:tagLst>
</file>

<file path=ppt/tags/tag1300.xml><?xml version="1.0" encoding="utf-8"?>
<p:tagLst xmlns:p="http://schemas.openxmlformats.org/presentationml/2006/main">
  <p:tag name="AS_UNIQUEID" val="5299"/>
</p:tagLst>
</file>

<file path=ppt/tags/tag1301.xml><?xml version="1.0" encoding="utf-8"?>
<p:tagLst xmlns:p="http://schemas.openxmlformats.org/presentationml/2006/main">
  <p:tag name="AS_UNIQUEID" val="5300"/>
</p:tagLst>
</file>

<file path=ppt/tags/tag1302.xml><?xml version="1.0" encoding="utf-8"?>
<p:tagLst xmlns:p="http://schemas.openxmlformats.org/presentationml/2006/main">
  <p:tag name="AS_UNIQUEID" val="5302"/>
</p:tagLst>
</file>

<file path=ppt/tags/tag1303.xml><?xml version="1.0" encoding="utf-8"?>
<p:tagLst xmlns:p="http://schemas.openxmlformats.org/presentationml/2006/main">
  <p:tag name="AS_UNIQUEID" val="5304"/>
</p:tagLst>
</file>

<file path=ppt/tags/tag1304.xml><?xml version="1.0" encoding="utf-8"?>
<p:tagLst xmlns:p="http://schemas.openxmlformats.org/presentationml/2006/main">
  <p:tag name="AS_UNIQUEID" val="5305"/>
</p:tagLst>
</file>

<file path=ppt/tags/tag1305.xml><?xml version="1.0" encoding="utf-8"?>
<p:tagLst xmlns:p="http://schemas.openxmlformats.org/presentationml/2006/main">
  <p:tag name="AS_UNIQUEID" val="5306"/>
</p:tagLst>
</file>

<file path=ppt/tags/tag1306.xml><?xml version="1.0" encoding="utf-8"?>
<p:tagLst xmlns:p="http://schemas.openxmlformats.org/presentationml/2006/main">
  <p:tag name="AS_UNIQUEID" val="5307"/>
</p:tagLst>
</file>

<file path=ppt/tags/tag1307.xml><?xml version="1.0" encoding="utf-8"?>
<p:tagLst xmlns:p="http://schemas.openxmlformats.org/presentationml/2006/main">
  <p:tag name="AS_UNIQUEID" val="5308"/>
</p:tagLst>
</file>

<file path=ppt/tags/tag1308.xml><?xml version="1.0" encoding="utf-8"?>
<p:tagLst xmlns:p="http://schemas.openxmlformats.org/presentationml/2006/main">
  <p:tag name="AS_UNIQUEID" val="5309"/>
</p:tagLst>
</file>

<file path=ppt/tags/tag1309.xml><?xml version="1.0" encoding="utf-8"?>
<p:tagLst xmlns:p="http://schemas.openxmlformats.org/presentationml/2006/main">
  <p:tag name="AS_UNIQUEID" val="5310"/>
</p:tagLst>
</file>

<file path=ppt/tags/tag131.xml><?xml version="1.0" encoding="utf-8"?>
<p:tagLst xmlns:p="http://schemas.openxmlformats.org/presentationml/2006/main">
  <p:tag name="AS_UNIQUEID" val="927"/>
</p:tagLst>
</file>

<file path=ppt/tags/tag1310.xml><?xml version="1.0" encoding="utf-8"?>
<p:tagLst xmlns:p="http://schemas.openxmlformats.org/presentationml/2006/main">
  <p:tag name="AS_UNIQUEID" val="5311"/>
</p:tagLst>
</file>

<file path=ppt/tags/tag1311.xml><?xml version="1.0" encoding="utf-8"?>
<p:tagLst xmlns:p="http://schemas.openxmlformats.org/presentationml/2006/main">
  <p:tag name="AS_UNIQUEID" val="5319"/>
</p:tagLst>
</file>

<file path=ppt/tags/tag1312.xml><?xml version="1.0" encoding="utf-8"?>
<p:tagLst xmlns:p="http://schemas.openxmlformats.org/presentationml/2006/main">
  <p:tag name="AS_UNIQUEID" val="926"/>
</p:tagLst>
</file>

<file path=ppt/tags/tag1313.xml><?xml version="1.0" encoding="utf-8"?>
<p:tagLst xmlns:p="http://schemas.openxmlformats.org/presentationml/2006/main">
  <p:tag name="AS_UNIQUEID" val="2273"/>
  <p:tag name="KSO_WM_BEAUTIFY_FLAG" val=""/>
</p:tagLst>
</file>

<file path=ppt/tags/tag1314.xml><?xml version="1.0" encoding="utf-8"?>
<p:tagLst xmlns:p="http://schemas.openxmlformats.org/presentationml/2006/main">
  <p:tag name="AS_UNIQUEID" val="1751"/>
</p:tagLst>
</file>

<file path=ppt/tags/tag1315.xml><?xml version="1.0" encoding="utf-8"?>
<p:tagLst xmlns:p="http://schemas.openxmlformats.org/presentationml/2006/main">
  <p:tag name="AS_UNIQUEID" val="1752"/>
</p:tagLst>
</file>

<file path=ppt/tags/tag1316.xml><?xml version="1.0" encoding="utf-8"?>
<p:tagLst xmlns:p="http://schemas.openxmlformats.org/presentationml/2006/main">
  <p:tag name="AS_UNIQUEID" val="1753"/>
</p:tagLst>
</file>

<file path=ppt/tags/tag1317.xml><?xml version="1.0" encoding="utf-8"?>
<p:tagLst xmlns:p="http://schemas.openxmlformats.org/presentationml/2006/main">
  <p:tag name="AS_UNIQUEID" val="1750"/>
</p:tagLst>
</file>

<file path=ppt/tags/tag1318.xml><?xml version="1.0" encoding="utf-8"?>
<p:tagLst xmlns:p="http://schemas.openxmlformats.org/presentationml/2006/main">
  <p:tag name="AS_UNIQUEID" val="5290"/>
  <p:tag name="KSO_WM_BEAUTIFY_FLAG" val=""/>
</p:tagLst>
</file>

<file path=ppt/tags/tag1319.xml><?xml version="1.0" encoding="utf-8"?>
<p:tagLst xmlns:p="http://schemas.openxmlformats.org/presentationml/2006/main">
  <p:tag name="AS_UNIQUEID" val="5292"/>
  <p:tag name="KSO_WM_BEAUTIFY_FLAG" val=""/>
</p:tagLst>
</file>

<file path=ppt/tags/tag132.xml><?xml version="1.0" encoding="utf-8"?>
<p:tagLst xmlns:p="http://schemas.openxmlformats.org/presentationml/2006/main">
  <p:tag name="AS_UNIQUEID" val="928"/>
</p:tagLst>
</file>

<file path=ppt/tags/tag1320.xml><?xml version="1.0" encoding="utf-8"?>
<p:tagLst xmlns:p="http://schemas.openxmlformats.org/presentationml/2006/main">
  <p:tag name="AS_UNIQUEID" val="5293"/>
  <p:tag name="KSO_WM_BEAUTIFY_FLAG" val=""/>
</p:tagLst>
</file>

<file path=ppt/tags/tag1321.xml><?xml version="1.0" encoding="utf-8"?>
<p:tagLst xmlns:p="http://schemas.openxmlformats.org/presentationml/2006/main">
  <p:tag name="AS_UNIQUEID" val="5294"/>
  <p:tag name="KSO_WM_BEAUTIFY_FLAG" val=""/>
</p:tagLst>
</file>

<file path=ppt/tags/tag1322.xml><?xml version="1.0" encoding="utf-8"?>
<p:tagLst xmlns:p="http://schemas.openxmlformats.org/presentationml/2006/main">
  <p:tag name="AS_UNIQUEID" val="5295"/>
  <p:tag name="KSO_WM_BEAUTIFY_FLAG" val=""/>
</p:tagLst>
</file>

<file path=ppt/tags/tag1323.xml><?xml version="1.0" encoding="utf-8"?>
<p:tagLst xmlns:p="http://schemas.openxmlformats.org/presentationml/2006/main">
  <p:tag name="AS_UNIQUEID" val="5296"/>
  <p:tag name="KSO_WM_BEAUTIFY_FLAG" val=""/>
</p:tagLst>
</file>

<file path=ppt/tags/tag1324.xml><?xml version="1.0" encoding="utf-8"?>
<p:tagLst xmlns:p="http://schemas.openxmlformats.org/presentationml/2006/main">
  <p:tag name="AS_UNIQUEID" val="5297"/>
  <p:tag name="KSO_WM_BEAUTIFY_FLAG" val=""/>
</p:tagLst>
</file>

<file path=ppt/tags/tag1325.xml><?xml version="1.0" encoding="utf-8"?>
<p:tagLst xmlns:p="http://schemas.openxmlformats.org/presentationml/2006/main">
  <p:tag name="AS_UNIQUEID" val="5298"/>
  <p:tag name="KSO_WM_BEAUTIFY_FLAG" val=""/>
</p:tagLst>
</file>

<file path=ppt/tags/tag1326.xml><?xml version="1.0" encoding="utf-8"?>
<p:tagLst xmlns:p="http://schemas.openxmlformats.org/presentationml/2006/main">
  <p:tag name="AS_UNIQUEID" val="5299"/>
  <p:tag name="KSO_WM_BEAUTIFY_FLAG" val=""/>
</p:tagLst>
</file>

<file path=ppt/tags/tag1327.xml><?xml version="1.0" encoding="utf-8"?>
<p:tagLst xmlns:p="http://schemas.openxmlformats.org/presentationml/2006/main">
  <p:tag name="AS_UNIQUEID" val="5300"/>
  <p:tag name="KSO_WM_BEAUTIFY_FLAG" val=""/>
</p:tagLst>
</file>

<file path=ppt/tags/tag1328.xml><?xml version="1.0" encoding="utf-8"?>
<p:tagLst xmlns:p="http://schemas.openxmlformats.org/presentationml/2006/main">
  <p:tag name="AS_UNIQUEID" val="5302"/>
  <p:tag name="KSO_WM_BEAUTIFY_FLAG" val=""/>
</p:tagLst>
</file>

<file path=ppt/tags/tag1329.xml><?xml version="1.0" encoding="utf-8"?>
<p:tagLst xmlns:p="http://schemas.openxmlformats.org/presentationml/2006/main">
  <p:tag name="AS_UNIQUEID" val="5304"/>
  <p:tag name="KSO_WM_BEAUTIFY_FLAG" val=""/>
</p:tagLst>
</file>

<file path=ppt/tags/tag133.xml><?xml version="1.0" encoding="utf-8"?>
<p:tagLst xmlns:p="http://schemas.openxmlformats.org/presentationml/2006/main">
  <p:tag name="AS_UNIQUEID" val="930"/>
</p:tagLst>
</file>

<file path=ppt/tags/tag1330.xml><?xml version="1.0" encoding="utf-8"?>
<p:tagLst xmlns:p="http://schemas.openxmlformats.org/presentationml/2006/main">
  <p:tag name="AS_UNIQUEID" val="5305"/>
  <p:tag name="KSO_WM_BEAUTIFY_FLAG" val=""/>
</p:tagLst>
</file>

<file path=ppt/tags/tag1331.xml><?xml version="1.0" encoding="utf-8"?>
<p:tagLst xmlns:p="http://schemas.openxmlformats.org/presentationml/2006/main">
  <p:tag name="AS_UNIQUEID" val="5306"/>
  <p:tag name="KSO_WM_BEAUTIFY_FLAG" val=""/>
</p:tagLst>
</file>

<file path=ppt/tags/tag1332.xml><?xml version="1.0" encoding="utf-8"?>
<p:tagLst xmlns:p="http://schemas.openxmlformats.org/presentationml/2006/main">
  <p:tag name="AS_UNIQUEID" val="5307"/>
  <p:tag name="KSO_WM_BEAUTIFY_FLAG" val=""/>
</p:tagLst>
</file>

<file path=ppt/tags/tag1333.xml><?xml version="1.0" encoding="utf-8"?>
<p:tagLst xmlns:p="http://schemas.openxmlformats.org/presentationml/2006/main">
  <p:tag name="AS_UNIQUEID" val="5308"/>
  <p:tag name="KSO_WM_BEAUTIFY_FLAG" val=""/>
</p:tagLst>
</file>

<file path=ppt/tags/tag1334.xml><?xml version="1.0" encoding="utf-8"?>
<p:tagLst xmlns:p="http://schemas.openxmlformats.org/presentationml/2006/main">
  <p:tag name="AS_UNIQUEID" val="5309"/>
  <p:tag name="KSO_WM_BEAUTIFY_FLAG" val=""/>
</p:tagLst>
</file>

<file path=ppt/tags/tag1335.xml><?xml version="1.0" encoding="utf-8"?>
<p:tagLst xmlns:p="http://schemas.openxmlformats.org/presentationml/2006/main">
  <p:tag name="AS_UNIQUEID" val="5310"/>
  <p:tag name="KSO_WM_BEAUTIFY_FLAG" val=""/>
</p:tagLst>
</file>

<file path=ppt/tags/tag1336.xml><?xml version="1.0" encoding="utf-8"?>
<p:tagLst xmlns:p="http://schemas.openxmlformats.org/presentationml/2006/main">
  <p:tag name="AS_UNIQUEID" val="5311"/>
  <p:tag name="KSO_WM_BEAUTIFY_FLAG" val=""/>
</p:tagLst>
</file>

<file path=ppt/tags/tag1337.xml><?xml version="1.0" encoding="utf-8"?>
<p:tagLst xmlns:p="http://schemas.openxmlformats.org/presentationml/2006/main">
  <p:tag name="AS_UNIQUEID" val="926"/>
  <p:tag name="KSO_WM_BEAUTIFY_FLAG" val=""/>
</p:tagLst>
</file>

<file path=ppt/tags/tag1338.xml><?xml version="1.0" encoding="utf-8"?>
<p:tagLst xmlns:p="http://schemas.openxmlformats.org/presentationml/2006/main">
  <p:tag name="AS_UNIQUEID" val="5816"/>
</p:tagLst>
</file>

<file path=ppt/tags/tag1339.xml><?xml version="1.0" encoding="utf-8"?>
<p:tagLst xmlns:p="http://schemas.openxmlformats.org/presentationml/2006/main">
  <p:tag name="AS_UNIQUEID" val="7146"/>
</p:tagLst>
</file>

<file path=ppt/tags/tag134.xml><?xml version="1.0" encoding="utf-8"?>
<p:tagLst xmlns:p="http://schemas.openxmlformats.org/presentationml/2006/main">
  <p:tag name="AS_UNIQUEID" val="931"/>
</p:tagLst>
</file>

<file path=ppt/tags/tag1340.xml><?xml version="1.0" encoding="utf-8"?>
<p:tagLst xmlns:p="http://schemas.openxmlformats.org/presentationml/2006/main">
  <p:tag name="AS_UNIQUEID" val="7147"/>
</p:tagLst>
</file>

<file path=ppt/tags/tag1341.xml><?xml version="1.0" encoding="utf-8"?>
<p:tagLst xmlns:p="http://schemas.openxmlformats.org/presentationml/2006/main">
  <p:tag name="AS_UNIQUEID" val="7148"/>
</p:tagLst>
</file>

<file path=ppt/tags/tag1342.xml><?xml version="1.0" encoding="utf-8"?>
<p:tagLst xmlns:p="http://schemas.openxmlformats.org/presentationml/2006/main">
  <p:tag name="AS_UNIQUEID" val="7149"/>
</p:tagLst>
</file>

<file path=ppt/tags/tag1343.xml><?xml version="1.0" encoding="utf-8"?>
<p:tagLst xmlns:p="http://schemas.openxmlformats.org/presentationml/2006/main">
  <p:tag name="AS_UNIQUEID" val="7150"/>
</p:tagLst>
</file>

<file path=ppt/tags/tag1344.xml><?xml version="1.0" encoding="utf-8"?>
<p:tagLst xmlns:p="http://schemas.openxmlformats.org/presentationml/2006/main">
  <p:tag name="AS_UNIQUEID" val="7151"/>
</p:tagLst>
</file>

<file path=ppt/tags/tag1345.xml><?xml version="1.0" encoding="utf-8"?>
<p:tagLst xmlns:p="http://schemas.openxmlformats.org/presentationml/2006/main">
  <p:tag name="AS_UNIQUEID" val="7152"/>
</p:tagLst>
</file>

<file path=ppt/tags/tag1346.xml><?xml version="1.0" encoding="utf-8"?>
<p:tagLst xmlns:p="http://schemas.openxmlformats.org/presentationml/2006/main">
  <p:tag name="AS_UNIQUEID" val="7153"/>
</p:tagLst>
</file>

<file path=ppt/tags/tag1347.xml><?xml version="1.0" encoding="utf-8"?>
<p:tagLst xmlns:p="http://schemas.openxmlformats.org/presentationml/2006/main">
  <p:tag name="AS_UNIQUEID" val="7154"/>
</p:tagLst>
</file>

<file path=ppt/tags/tag1348.xml><?xml version="1.0" encoding="utf-8"?>
<p:tagLst xmlns:p="http://schemas.openxmlformats.org/presentationml/2006/main">
  <p:tag name="AS_UNIQUEID" val="7155"/>
</p:tagLst>
</file>

<file path=ppt/tags/tag1349.xml><?xml version="1.0" encoding="utf-8"?>
<p:tagLst xmlns:p="http://schemas.openxmlformats.org/presentationml/2006/main">
  <p:tag name="AS_UNIQUEID" val="7156"/>
</p:tagLst>
</file>

<file path=ppt/tags/tag135.xml><?xml version="1.0" encoding="utf-8"?>
<p:tagLst xmlns:p="http://schemas.openxmlformats.org/presentationml/2006/main">
  <p:tag name="AS_UNIQUEID" val="932"/>
</p:tagLst>
</file>

<file path=ppt/tags/tag1350.xml><?xml version="1.0" encoding="utf-8"?>
<p:tagLst xmlns:p="http://schemas.openxmlformats.org/presentationml/2006/main">
  <p:tag name="AS_UNIQUEID" val="7157"/>
</p:tagLst>
</file>

<file path=ppt/tags/tag1351.xml><?xml version="1.0" encoding="utf-8"?>
<p:tagLst xmlns:p="http://schemas.openxmlformats.org/presentationml/2006/main">
  <p:tag name="AS_UNIQUEID" val="7158"/>
</p:tagLst>
</file>

<file path=ppt/tags/tag1352.xml><?xml version="1.0" encoding="utf-8"?>
<p:tagLst xmlns:p="http://schemas.openxmlformats.org/presentationml/2006/main">
  <p:tag name="AS_UNIQUEID" val="7159"/>
</p:tagLst>
</file>

<file path=ppt/tags/tag1353.xml><?xml version="1.0" encoding="utf-8"?>
<p:tagLst xmlns:p="http://schemas.openxmlformats.org/presentationml/2006/main">
  <p:tag name="AS_UNIQUEID" val="7160"/>
</p:tagLst>
</file>

<file path=ppt/tags/tag1354.xml><?xml version="1.0" encoding="utf-8"?>
<p:tagLst xmlns:p="http://schemas.openxmlformats.org/presentationml/2006/main">
  <p:tag name="AS_UNIQUEID" val="7162"/>
</p:tagLst>
</file>

<file path=ppt/tags/tag1355.xml><?xml version="1.0" encoding="utf-8"?>
<p:tagLst xmlns:p="http://schemas.openxmlformats.org/presentationml/2006/main">
  <p:tag name="AS_UNIQUEID" val="7165"/>
</p:tagLst>
</file>

<file path=ppt/tags/tag1356.xml><?xml version="1.0" encoding="utf-8"?>
<p:tagLst xmlns:p="http://schemas.openxmlformats.org/presentationml/2006/main">
  <p:tag name="AS_UNIQUEID" val="2423"/>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1357.xml><?xml version="1.0" encoding="utf-8"?>
<p:tagLst xmlns:p="http://schemas.openxmlformats.org/presentationml/2006/main">
  <p:tag name="AS_UNIQUEID" val="2424"/>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1358.xml><?xml version="1.0" encoding="utf-8"?>
<p:tagLst xmlns:p="http://schemas.openxmlformats.org/presentationml/2006/main">
  <p:tag name="AS_UNIQUEID" val="2425"/>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STATE" val="0"/>
  <p:tag name="KSO_WM_UNIT_MEDIACOVER_TRANSPARENCY" val="0.5"/>
</p:tagLst>
</file>

<file path=ppt/tags/tag1359.xml><?xml version="1.0" encoding="utf-8"?>
<p:tagLst xmlns:p="http://schemas.openxmlformats.org/presentationml/2006/main">
  <p:tag name="AS_UNIQUEID" val="2427"/>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136.xml><?xml version="1.0" encoding="utf-8"?>
<p:tagLst xmlns:p="http://schemas.openxmlformats.org/presentationml/2006/main">
  <p:tag name="AS_UNIQUEID" val="933"/>
</p:tagLst>
</file>

<file path=ppt/tags/tag1360.xml><?xml version="1.0" encoding="utf-8"?>
<p:tagLst xmlns:p="http://schemas.openxmlformats.org/presentationml/2006/main">
  <p:tag name="AS_UNIQUEID" val="2428"/>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1361.xml><?xml version="1.0" encoding="utf-8"?>
<p:tagLst xmlns:p="http://schemas.openxmlformats.org/presentationml/2006/main">
  <p:tag name="AS_UNIQUEID" val="2429"/>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STATE" val="0"/>
  <p:tag name="KSO_WM_UNIT_MEDIACOVER_TRANSPARENCY" val="0.5"/>
</p:tagLst>
</file>

<file path=ppt/tags/tag1362.xml><?xml version="1.0" encoding="utf-8"?>
<p:tagLst xmlns:p="http://schemas.openxmlformats.org/presentationml/2006/main">
  <p:tag name="AS_UNIQUEID" val="2431"/>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1363.xml><?xml version="1.0" encoding="utf-8"?>
<p:tagLst xmlns:p="http://schemas.openxmlformats.org/presentationml/2006/main">
  <p:tag name="AS_UNIQUEID" val="2432"/>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1364.xml><?xml version="1.0" encoding="utf-8"?>
<p:tagLst xmlns:p="http://schemas.openxmlformats.org/presentationml/2006/main">
  <p:tag name="AS_UNIQUEID" val="2433"/>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STATE" val="0"/>
  <p:tag name="KSO_WM_UNIT_MEDIACOVER_TRANSPARENCY" val="0.5"/>
</p:tagLst>
</file>

<file path=ppt/tags/tag1365.xml><?xml version="1.0" encoding="utf-8"?>
<p:tagLst xmlns:p="http://schemas.openxmlformats.org/presentationml/2006/main">
  <p:tag name="AS_UNIQUEID" val="2435"/>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1366.xml><?xml version="1.0" encoding="utf-8"?>
<p:tagLst xmlns:p="http://schemas.openxmlformats.org/presentationml/2006/main">
  <p:tag name="AS_UNIQUEID" val="2436"/>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 val=""/>
  <p:tag name="KSO_WM_UNIT_MEDIACOVER_TEXTSTATE" val="0"/>
  <p:tag name="KSO_WM_UNIT_MEDIACOVER_TRANSPARENCY" val="0.5"/>
</p:tagLst>
</file>

<file path=ppt/tags/tag1367.xml><?xml version="1.0" encoding="utf-8"?>
<p:tagLst xmlns:p="http://schemas.openxmlformats.org/presentationml/2006/main">
  <p:tag name="AS_UNIQUEID" val="2437"/>
  <p:tag name="KSO_WM_BEAUTIFY_FLAG" val=""/>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STATE" val="0"/>
  <p:tag name="KSO_WM_UNIT_MEDIACOVER_TRANSPARENCY" val="0.5"/>
</p:tagLst>
</file>

<file path=ppt/tags/tag1368.xml><?xml version="1.0" encoding="utf-8"?>
<p:tagLst xmlns:p="http://schemas.openxmlformats.org/presentationml/2006/main">
  <p:tag name="AS_UNIQUEID" val="2438"/>
  <p:tag name="KSO_WM_BEAUTIFY_FLAG" val=""/>
</p:tagLst>
</file>

<file path=ppt/tags/tag1369.xml><?xml version="1.0" encoding="utf-8"?>
<p:tagLst xmlns:p="http://schemas.openxmlformats.org/presentationml/2006/main">
  <p:tag name="AS_UNIQUEID" val="2446"/>
</p:tagLst>
</file>

<file path=ppt/tags/tag137.xml><?xml version="1.0" encoding="utf-8"?>
<p:tagLst xmlns:p="http://schemas.openxmlformats.org/presentationml/2006/main">
  <p:tag name="AS_UNIQUEID" val="934"/>
</p:tagLst>
</file>

<file path=ppt/tags/tag1370.xml><?xml version="1.0" encoding="utf-8"?>
<p:tagLst xmlns:p="http://schemas.openxmlformats.org/presentationml/2006/main">
  <p:tag name="AS_UNIQUEID" val="2447"/>
</p:tagLst>
</file>

<file path=ppt/tags/tag1371.xml><?xml version="1.0" encoding="utf-8"?>
<p:tagLst xmlns:p="http://schemas.openxmlformats.org/presentationml/2006/main">
  <p:tag name="AS_UNIQUEID" val="2448"/>
</p:tagLst>
</file>

<file path=ppt/tags/tag1372.xml><?xml version="1.0" encoding="utf-8"?>
<p:tagLst xmlns:p="http://schemas.openxmlformats.org/presentationml/2006/main">
  <p:tag name="AS_UNIQUEID" val="2449"/>
</p:tagLst>
</file>

<file path=ppt/tags/tag1373.xml><?xml version="1.0" encoding="utf-8"?>
<p:tagLst xmlns:p="http://schemas.openxmlformats.org/presentationml/2006/main">
  <p:tag name="AS_UNIQUEID" val="2450"/>
</p:tagLst>
</file>

<file path=ppt/tags/tag1374.xml><?xml version="1.0" encoding="utf-8"?>
<p:tagLst xmlns:p="http://schemas.openxmlformats.org/presentationml/2006/main">
  <p:tag name="AS_UNIQUEID" val="2451"/>
</p:tagLst>
</file>

<file path=ppt/tags/tag1375.xml><?xml version="1.0" encoding="utf-8"?>
<p:tagLst xmlns:p="http://schemas.openxmlformats.org/presentationml/2006/main">
  <p:tag name="AS_UNIQUEID" val="2452"/>
</p:tagLst>
</file>

<file path=ppt/tags/tag1376.xml><?xml version="1.0" encoding="utf-8"?>
<p:tagLst xmlns:p="http://schemas.openxmlformats.org/presentationml/2006/main">
  <p:tag name="AS_UNIQUEID" val="2453"/>
</p:tagLst>
</file>

<file path=ppt/tags/tag1377.xml><?xml version="1.0" encoding="utf-8"?>
<p:tagLst xmlns:p="http://schemas.openxmlformats.org/presentationml/2006/main">
  <p:tag name="AS_UNIQUEID" val="2454"/>
</p:tagLst>
</file>

<file path=ppt/tags/tag1378.xml><?xml version="1.0" encoding="utf-8"?>
<p:tagLst xmlns:p="http://schemas.openxmlformats.org/presentationml/2006/main">
  <p:tag name="AS_UNIQUEID" val="2455"/>
</p:tagLst>
</file>

<file path=ppt/tags/tag1379.xml><?xml version="1.0" encoding="utf-8"?>
<p:tagLst xmlns:p="http://schemas.openxmlformats.org/presentationml/2006/main">
  <p:tag name="AS_UNIQUEID" val="2456"/>
</p:tagLst>
</file>

<file path=ppt/tags/tag138.xml><?xml version="1.0" encoding="utf-8"?>
<p:tagLst xmlns:p="http://schemas.openxmlformats.org/presentationml/2006/main">
  <p:tag name="AS_UNIQUEID" val="936"/>
</p:tagLst>
</file>

<file path=ppt/tags/tag1380.xml><?xml version="1.0" encoding="utf-8"?>
<p:tagLst xmlns:p="http://schemas.openxmlformats.org/presentationml/2006/main">
  <p:tag name="AS_UNIQUEID" val="2457"/>
</p:tagLst>
</file>

<file path=ppt/tags/tag1381.xml><?xml version="1.0" encoding="utf-8"?>
<p:tagLst xmlns:p="http://schemas.openxmlformats.org/presentationml/2006/main">
  <p:tag name="AS_OS" val="Unix 3.10 unknown"/>
  <p:tag name="AS_RELEASE_DATE" val="2023.03.31"/>
  <p:tag name="AS_TITLE" val="Aspose.Slides for Java"/>
  <p:tag name="AS_VERSION" val="23.3"/>
  <p:tag name="COMMONDATA" val="eyJoZGlkIjoiNDk2NzhmM2U2ZjY4ZWU4ZjU4YmRkYjk2NWQwZDY3ZWYifQ=="/>
  <p:tag name="KSO_WPP_MARK_KEY" val="8953f0c6-644c-432d-8508-d56744ad2deb"/>
  <p:tag name="commondata" val="eyJoZGlkIjoiZTRlNTAwMGM3ODhiOWIwYWU5ZjU0MzAzYjRjMzE0ZjcifQ=="/>
</p:tagLst>
</file>

<file path=ppt/tags/tag139.xml><?xml version="1.0" encoding="utf-8"?>
<p:tagLst xmlns:p="http://schemas.openxmlformats.org/presentationml/2006/main">
  <p:tag name="AS_UNIQUEID" val="937"/>
</p:tagLst>
</file>

<file path=ppt/tags/tag14.xml><?xml version="1.0" encoding="utf-8"?>
<p:tagLst xmlns:p="http://schemas.openxmlformats.org/presentationml/2006/main">
  <p:tag name="AS_UNIQUEID" val="492"/>
</p:tagLst>
</file>

<file path=ppt/tags/tag140.xml><?xml version="1.0" encoding="utf-8"?>
<p:tagLst xmlns:p="http://schemas.openxmlformats.org/presentationml/2006/main">
  <p:tag name="AS_UNIQUEID" val="938"/>
</p:tagLst>
</file>

<file path=ppt/tags/tag141.xml><?xml version="1.0" encoding="utf-8"?>
<p:tagLst xmlns:p="http://schemas.openxmlformats.org/presentationml/2006/main">
  <p:tag name="AS_UNIQUEID" val="939"/>
</p:tagLst>
</file>

<file path=ppt/tags/tag142.xml><?xml version="1.0" encoding="utf-8"?>
<p:tagLst xmlns:p="http://schemas.openxmlformats.org/presentationml/2006/main">
  <p:tag name="AS_UNIQUEID" val="940"/>
</p:tagLst>
</file>

<file path=ppt/tags/tag143.xml><?xml version="1.0" encoding="utf-8"?>
<p:tagLst xmlns:p="http://schemas.openxmlformats.org/presentationml/2006/main">
  <p:tag name="AS_UNIQUEID" val="941"/>
</p:tagLst>
</file>

<file path=ppt/tags/tag144.xml><?xml version="1.0" encoding="utf-8"?>
<p:tagLst xmlns:p="http://schemas.openxmlformats.org/presentationml/2006/main">
  <p:tag name="AS_UNIQUEID" val="943"/>
</p:tagLst>
</file>

<file path=ppt/tags/tag145.xml><?xml version="1.0" encoding="utf-8"?>
<p:tagLst xmlns:p="http://schemas.openxmlformats.org/presentationml/2006/main">
  <p:tag name="AS_UNIQUEID" val="944"/>
</p:tagLst>
</file>

<file path=ppt/tags/tag146.xml><?xml version="1.0" encoding="utf-8"?>
<p:tagLst xmlns:p="http://schemas.openxmlformats.org/presentationml/2006/main">
  <p:tag name="AS_UNIQUEID" val="945"/>
</p:tagLst>
</file>

<file path=ppt/tags/tag147.xml><?xml version="1.0" encoding="utf-8"?>
<p:tagLst xmlns:p="http://schemas.openxmlformats.org/presentationml/2006/main">
  <p:tag name="AS_UNIQUEID" val="946"/>
</p:tagLst>
</file>

<file path=ppt/tags/tag148.xml><?xml version="1.0" encoding="utf-8"?>
<p:tagLst xmlns:p="http://schemas.openxmlformats.org/presentationml/2006/main">
  <p:tag name="AS_UNIQUEID" val="947"/>
</p:tagLst>
</file>

<file path=ppt/tags/tag149.xml><?xml version="1.0" encoding="utf-8"?>
<p:tagLst xmlns:p="http://schemas.openxmlformats.org/presentationml/2006/main">
  <p:tag name="AS_UNIQUEID" val="948"/>
</p:tagLst>
</file>

<file path=ppt/tags/tag15.xml><?xml version="1.0" encoding="utf-8"?>
<p:tagLst xmlns:p="http://schemas.openxmlformats.org/presentationml/2006/main">
  <p:tag name="AS_UNIQUEID" val="493"/>
</p:tagLst>
</file>

<file path=ppt/tags/tag150.xml><?xml version="1.0" encoding="utf-8"?>
<p:tagLst xmlns:p="http://schemas.openxmlformats.org/presentationml/2006/main">
  <p:tag name="AS_UNIQUEID" val="949"/>
</p:tagLst>
</file>

<file path=ppt/tags/tag151.xml><?xml version="1.0" encoding="utf-8"?>
<p:tagLst xmlns:p="http://schemas.openxmlformats.org/presentationml/2006/main">
  <p:tag name="AS_UNIQUEID" val="950"/>
</p:tagLst>
</file>

<file path=ppt/tags/tag152.xml><?xml version="1.0" encoding="utf-8"?>
<p:tagLst xmlns:p="http://schemas.openxmlformats.org/presentationml/2006/main">
  <p:tag name="AS_UNIQUEID" val="952"/>
</p:tagLst>
</file>

<file path=ppt/tags/tag153.xml><?xml version="1.0" encoding="utf-8"?>
<p:tagLst xmlns:p="http://schemas.openxmlformats.org/presentationml/2006/main">
  <p:tag name="AS_UNIQUEID" val="953"/>
</p:tagLst>
</file>

<file path=ppt/tags/tag154.xml><?xml version="1.0" encoding="utf-8"?>
<p:tagLst xmlns:p="http://schemas.openxmlformats.org/presentationml/2006/main">
  <p:tag name="AS_UNIQUEID" val="954"/>
</p:tagLst>
</file>

<file path=ppt/tags/tag155.xml><?xml version="1.0" encoding="utf-8"?>
<p:tagLst xmlns:p="http://schemas.openxmlformats.org/presentationml/2006/main">
  <p:tag name="AS_UNIQUEID" val="955"/>
</p:tagLst>
</file>

<file path=ppt/tags/tag156.xml><?xml version="1.0" encoding="utf-8"?>
<p:tagLst xmlns:p="http://schemas.openxmlformats.org/presentationml/2006/main">
  <p:tag name="AS_UNIQUEID" val="957"/>
</p:tagLst>
</file>

<file path=ppt/tags/tag157.xml><?xml version="1.0" encoding="utf-8"?>
<p:tagLst xmlns:p="http://schemas.openxmlformats.org/presentationml/2006/main">
  <p:tag name="AS_UNIQUEID" val="958"/>
</p:tagLst>
</file>

<file path=ppt/tags/tag158.xml><?xml version="1.0" encoding="utf-8"?>
<p:tagLst xmlns:p="http://schemas.openxmlformats.org/presentationml/2006/main">
  <p:tag name="AS_UNIQUEID" val="959"/>
</p:tagLst>
</file>

<file path=ppt/tags/tag159.xml><?xml version="1.0" encoding="utf-8"?>
<p:tagLst xmlns:p="http://schemas.openxmlformats.org/presentationml/2006/main">
  <p:tag name="AS_UNIQUEID" val="961"/>
</p:tagLst>
</file>

<file path=ppt/tags/tag16.xml><?xml version="1.0" encoding="utf-8"?>
<p:tagLst xmlns:p="http://schemas.openxmlformats.org/presentationml/2006/main">
  <p:tag name="AS_UNIQUEID" val="494"/>
</p:tagLst>
</file>

<file path=ppt/tags/tag160.xml><?xml version="1.0" encoding="utf-8"?>
<p:tagLst xmlns:p="http://schemas.openxmlformats.org/presentationml/2006/main">
  <p:tag name="AS_UNIQUEID" val="962"/>
</p:tagLst>
</file>

<file path=ppt/tags/tag161.xml><?xml version="1.0" encoding="utf-8"?>
<p:tagLst xmlns:p="http://schemas.openxmlformats.org/presentationml/2006/main">
  <p:tag name="AS_UNIQUEID" val="963"/>
</p:tagLst>
</file>

<file path=ppt/tags/tag162.xml><?xml version="1.0" encoding="utf-8"?>
<p:tagLst xmlns:p="http://schemas.openxmlformats.org/presentationml/2006/main">
  <p:tag name="AS_UNIQUEID" val="964"/>
</p:tagLst>
</file>

<file path=ppt/tags/tag163.xml><?xml version="1.0" encoding="utf-8"?>
<p:tagLst xmlns:p="http://schemas.openxmlformats.org/presentationml/2006/main">
  <p:tag name="AS_UNIQUEID" val="965"/>
</p:tagLst>
</file>

<file path=ppt/tags/tag164.xml><?xml version="1.0" encoding="utf-8"?>
<p:tagLst xmlns:p="http://schemas.openxmlformats.org/presentationml/2006/main">
  <p:tag name="AS_UNIQUEID" val="966"/>
</p:tagLst>
</file>

<file path=ppt/tags/tag165.xml><?xml version="1.0" encoding="utf-8"?>
<p:tagLst xmlns:p="http://schemas.openxmlformats.org/presentationml/2006/main">
  <p:tag name="AS_UNIQUEID" val="968"/>
</p:tagLst>
</file>

<file path=ppt/tags/tag166.xml><?xml version="1.0" encoding="utf-8"?>
<p:tagLst xmlns:p="http://schemas.openxmlformats.org/presentationml/2006/main">
  <p:tag name="AS_UNIQUEID" val="969"/>
</p:tagLst>
</file>

<file path=ppt/tags/tag167.xml><?xml version="1.0" encoding="utf-8"?>
<p:tagLst xmlns:p="http://schemas.openxmlformats.org/presentationml/2006/main">
  <p:tag name="AS_UNIQUEID" val="970"/>
</p:tagLst>
</file>

<file path=ppt/tags/tag168.xml><?xml version="1.0" encoding="utf-8"?>
<p:tagLst xmlns:p="http://schemas.openxmlformats.org/presentationml/2006/main">
  <p:tag name="AS_UNIQUEID" val="971"/>
</p:tagLst>
</file>

<file path=ppt/tags/tag169.xml><?xml version="1.0" encoding="utf-8"?>
<p:tagLst xmlns:p="http://schemas.openxmlformats.org/presentationml/2006/main">
  <p:tag name="AS_UNIQUEID" val="972"/>
</p:tagLst>
</file>

<file path=ppt/tags/tag17.xml><?xml version="1.0" encoding="utf-8"?>
<p:tagLst xmlns:p="http://schemas.openxmlformats.org/presentationml/2006/main">
  <p:tag name="AS_UNIQUEID" val="495"/>
</p:tagLst>
</file>

<file path=ppt/tags/tag170.xml><?xml version="1.0" encoding="utf-8"?>
<p:tagLst xmlns:p="http://schemas.openxmlformats.org/presentationml/2006/main">
  <p:tag name="AS_UNIQUEID" val="973"/>
</p:tagLst>
</file>

<file path=ppt/tags/tag171.xml><?xml version="1.0" encoding="utf-8"?>
<p:tagLst xmlns:p="http://schemas.openxmlformats.org/presentationml/2006/main">
  <p:tag name="AS_UNIQUEID" val="975"/>
</p:tagLst>
</file>

<file path=ppt/tags/tag172.xml><?xml version="1.0" encoding="utf-8"?>
<p:tagLst xmlns:p="http://schemas.openxmlformats.org/presentationml/2006/main">
  <p:tag name="AS_UNIQUEID" val="976"/>
</p:tagLst>
</file>

<file path=ppt/tags/tag173.xml><?xml version="1.0" encoding="utf-8"?>
<p:tagLst xmlns:p="http://schemas.openxmlformats.org/presentationml/2006/main">
  <p:tag name="AS_UNIQUEID" val="977"/>
</p:tagLst>
</file>

<file path=ppt/tags/tag174.xml><?xml version="1.0" encoding="utf-8"?>
<p:tagLst xmlns:p="http://schemas.openxmlformats.org/presentationml/2006/main">
  <p:tag name="AS_UNIQUEID" val="978"/>
</p:tagLst>
</file>

<file path=ppt/tags/tag175.xml><?xml version="1.0" encoding="utf-8"?>
<p:tagLst xmlns:p="http://schemas.openxmlformats.org/presentationml/2006/main">
  <p:tag name="AS_UNIQUEID" val="979"/>
</p:tagLst>
</file>

<file path=ppt/tags/tag176.xml><?xml version="1.0" encoding="utf-8"?>
<p:tagLst xmlns:p="http://schemas.openxmlformats.org/presentationml/2006/main">
  <p:tag name="AS_UNIQUEID" val="981"/>
</p:tagLst>
</file>

<file path=ppt/tags/tag177.xml><?xml version="1.0" encoding="utf-8"?>
<p:tagLst xmlns:p="http://schemas.openxmlformats.org/presentationml/2006/main">
  <p:tag name="AS_UNIQUEID" val="982"/>
</p:tagLst>
</file>

<file path=ppt/tags/tag178.xml><?xml version="1.0" encoding="utf-8"?>
<p:tagLst xmlns:p="http://schemas.openxmlformats.org/presentationml/2006/main">
  <p:tag name="AS_UNIQUEID" val="983"/>
</p:tagLst>
</file>

<file path=ppt/tags/tag179.xml><?xml version="1.0" encoding="utf-8"?>
<p:tagLst xmlns:p="http://schemas.openxmlformats.org/presentationml/2006/main">
  <p:tag name="AS_UNIQUEID" val="984"/>
</p:tagLst>
</file>

<file path=ppt/tags/tag18.xml><?xml version="1.0" encoding="utf-8"?>
<p:tagLst xmlns:p="http://schemas.openxmlformats.org/presentationml/2006/main">
  <p:tag name="AS_UNIQUEID" val="496"/>
</p:tagLst>
</file>

<file path=ppt/tags/tag180.xml><?xml version="1.0" encoding="utf-8"?>
<p:tagLst xmlns:p="http://schemas.openxmlformats.org/presentationml/2006/main">
  <p:tag name="AS_UNIQUEID" val="985"/>
</p:tagLst>
</file>

<file path=ppt/tags/tag181.xml><?xml version="1.0" encoding="utf-8"?>
<p:tagLst xmlns:p="http://schemas.openxmlformats.org/presentationml/2006/main">
  <p:tag name="AS_UNIQUEID" val="987"/>
</p:tagLst>
</file>

<file path=ppt/tags/tag182.xml><?xml version="1.0" encoding="utf-8"?>
<p:tagLst xmlns:p="http://schemas.openxmlformats.org/presentationml/2006/main">
  <p:tag name="AS_UNIQUEID" val="988"/>
</p:tagLst>
</file>

<file path=ppt/tags/tag183.xml><?xml version="1.0" encoding="utf-8"?>
<p:tagLst xmlns:p="http://schemas.openxmlformats.org/presentationml/2006/main">
  <p:tag name="AS_UNIQUEID" val="989"/>
</p:tagLst>
</file>

<file path=ppt/tags/tag184.xml><?xml version="1.0" encoding="utf-8"?>
<p:tagLst xmlns:p="http://schemas.openxmlformats.org/presentationml/2006/main">
  <p:tag name="AS_UNIQUEID" val="990"/>
</p:tagLst>
</file>

<file path=ppt/tags/tag185.xml><?xml version="1.0" encoding="utf-8"?>
<p:tagLst xmlns:p="http://schemas.openxmlformats.org/presentationml/2006/main">
  <p:tag name="AS_UNIQUEID" val="991"/>
</p:tagLst>
</file>

<file path=ppt/tags/tag186.xml><?xml version="1.0" encoding="utf-8"?>
<p:tagLst xmlns:p="http://schemas.openxmlformats.org/presentationml/2006/main">
  <p:tag name="AS_UNIQUEID" val="992"/>
</p:tagLst>
</file>

<file path=ppt/tags/tag187.xml><?xml version="1.0" encoding="utf-8"?>
<p:tagLst xmlns:p="http://schemas.openxmlformats.org/presentationml/2006/main">
  <p:tag name="AS_UNIQUEID" val="1142"/>
</p:tagLst>
</file>

<file path=ppt/tags/tag188.xml><?xml version="1.0" encoding="utf-8"?>
<p:tagLst xmlns:p="http://schemas.openxmlformats.org/presentationml/2006/main">
  <p:tag name="AS_UNIQUEID" val="1144"/>
</p:tagLst>
</file>

<file path=ppt/tags/tag189.xml><?xml version="1.0" encoding="utf-8"?>
<p:tagLst xmlns:p="http://schemas.openxmlformats.org/presentationml/2006/main">
  <p:tag name="AS_UNIQUEID" val="1145"/>
  <p:tag name="KSO_WM_UNIT_PLACING_PICTURE_USER_VIEWPORT" val="{&quot;height&quot;:3624.486614173228,&quot;width&quot;:19200}"/>
</p:tagLst>
</file>

<file path=ppt/tags/tag19.xml><?xml version="1.0" encoding="utf-8"?>
<p:tagLst xmlns:p="http://schemas.openxmlformats.org/presentationml/2006/main">
  <p:tag name="AS_UNIQUEID" val="497"/>
</p:tagLst>
</file>

<file path=ppt/tags/tag190.xml><?xml version="1.0" encoding="utf-8"?>
<p:tagLst xmlns:p="http://schemas.openxmlformats.org/presentationml/2006/main">
  <p:tag name="AS_UNIQUEID" val="1146"/>
</p:tagLst>
</file>

<file path=ppt/tags/tag191.xml><?xml version="1.0" encoding="utf-8"?>
<p:tagLst xmlns:p="http://schemas.openxmlformats.org/presentationml/2006/main">
  <p:tag name="AS_UNIQUEID" val="1147"/>
</p:tagLst>
</file>

<file path=ppt/tags/tag192.xml><?xml version="1.0" encoding="utf-8"?>
<p:tagLst xmlns:p="http://schemas.openxmlformats.org/presentationml/2006/main">
  <p:tag name="AS_UNIQUEID" val="1148"/>
</p:tagLst>
</file>

<file path=ppt/tags/tag193.xml><?xml version="1.0" encoding="utf-8"?>
<p:tagLst xmlns:p="http://schemas.openxmlformats.org/presentationml/2006/main">
  <p:tag name="AS_UNIQUEID" val="1149"/>
</p:tagLst>
</file>

<file path=ppt/tags/tag194.xml><?xml version="1.0" encoding="utf-8"?>
<p:tagLst xmlns:p="http://schemas.openxmlformats.org/presentationml/2006/main">
  <p:tag name="AS_UNIQUEID" val="1150"/>
</p:tagLst>
</file>

<file path=ppt/tags/tag195.xml><?xml version="1.0" encoding="utf-8"?>
<p:tagLst xmlns:p="http://schemas.openxmlformats.org/presentationml/2006/main">
  <p:tag name="AS_UNIQUEID" val="1152"/>
</p:tagLst>
</file>

<file path=ppt/tags/tag196.xml><?xml version="1.0" encoding="utf-8"?>
<p:tagLst xmlns:p="http://schemas.openxmlformats.org/presentationml/2006/main">
  <p:tag name="AS_UNIQUEID" val="1153"/>
</p:tagLst>
</file>

<file path=ppt/tags/tag197.xml><?xml version="1.0" encoding="utf-8"?>
<p:tagLst xmlns:p="http://schemas.openxmlformats.org/presentationml/2006/main">
  <p:tag name="AS_UNIQUEID" val="1154"/>
</p:tagLst>
</file>

<file path=ppt/tags/tag198.xml><?xml version="1.0" encoding="utf-8"?>
<p:tagLst xmlns:p="http://schemas.openxmlformats.org/presentationml/2006/main">
  <p:tag name="AS_UNIQUEID" val="1155"/>
</p:tagLst>
</file>

<file path=ppt/tags/tag199.xml><?xml version="1.0" encoding="utf-8"?>
<p:tagLst xmlns:p="http://schemas.openxmlformats.org/presentationml/2006/main">
  <p:tag name="AS_UNIQUEID" val="1156"/>
</p:tagLst>
</file>

<file path=ppt/tags/tag2.xml><?xml version="1.0" encoding="utf-8"?>
<p:tagLst xmlns:p="http://schemas.openxmlformats.org/presentationml/2006/main">
  <p:tag name="AS_UNIQUEID" val="478"/>
</p:tagLst>
</file>

<file path=ppt/tags/tag20.xml><?xml version="1.0" encoding="utf-8"?>
<p:tagLst xmlns:p="http://schemas.openxmlformats.org/presentationml/2006/main">
  <p:tag name="AS_UNIQUEID" val="499"/>
</p:tagLst>
</file>

<file path=ppt/tags/tag200.xml><?xml version="1.0" encoding="utf-8"?>
<p:tagLst xmlns:p="http://schemas.openxmlformats.org/presentationml/2006/main">
  <p:tag name="AS_UNIQUEID" val="1158"/>
</p:tagLst>
</file>

<file path=ppt/tags/tag201.xml><?xml version="1.0" encoding="utf-8"?>
<p:tagLst xmlns:p="http://schemas.openxmlformats.org/presentationml/2006/main">
  <p:tag name="AS_UNIQUEID" val="1159"/>
</p:tagLst>
</file>

<file path=ppt/tags/tag202.xml><?xml version="1.0" encoding="utf-8"?>
<p:tagLst xmlns:p="http://schemas.openxmlformats.org/presentationml/2006/main">
  <p:tag name="AS_UNIQUEID" val="1160"/>
</p:tagLst>
</file>

<file path=ppt/tags/tag203.xml><?xml version="1.0" encoding="utf-8"?>
<p:tagLst xmlns:p="http://schemas.openxmlformats.org/presentationml/2006/main">
  <p:tag name="AS_UNIQUEID" val="1161"/>
</p:tagLst>
</file>

<file path=ppt/tags/tag204.xml><?xml version="1.0" encoding="utf-8"?>
<p:tagLst xmlns:p="http://schemas.openxmlformats.org/presentationml/2006/main">
  <p:tag name="AS_UNIQUEID" val="1162"/>
</p:tagLst>
</file>

<file path=ppt/tags/tag205.xml><?xml version="1.0" encoding="utf-8"?>
<p:tagLst xmlns:p="http://schemas.openxmlformats.org/presentationml/2006/main">
  <p:tag name="AS_UNIQUEID" val="1163"/>
</p:tagLst>
</file>

<file path=ppt/tags/tag206.xml><?xml version="1.0" encoding="utf-8"?>
<p:tagLst xmlns:p="http://schemas.openxmlformats.org/presentationml/2006/main">
  <p:tag name="AS_UNIQUEID" val="1165"/>
</p:tagLst>
</file>

<file path=ppt/tags/tag207.xml><?xml version="1.0" encoding="utf-8"?>
<p:tagLst xmlns:p="http://schemas.openxmlformats.org/presentationml/2006/main">
  <p:tag name="AS_UNIQUEID" val="1166"/>
</p:tagLst>
</file>

<file path=ppt/tags/tag208.xml><?xml version="1.0" encoding="utf-8"?>
<p:tagLst xmlns:p="http://schemas.openxmlformats.org/presentationml/2006/main">
  <p:tag name="AS_UNIQUEID" val="1167"/>
</p:tagLst>
</file>

<file path=ppt/tags/tag209.xml><?xml version="1.0" encoding="utf-8"?>
<p:tagLst xmlns:p="http://schemas.openxmlformats.org/presentationml/2006/main">
  <p:tag name="AS_UNIQUEID" val="1168"/>
</p:tagLst>
</file>

<file path=ppt/tags/tag21.xml><?xml version="1.0" encoding="utf-8"?>
<p:tagLst xmlns:p="http://schemas.openxmlformats.org/presentationml/2006/main">
  <p:tag name="AS_UNIQUEID" val="500"/>
</p:tagLst>
</file>

<file path=ppt/tags/tag210.xml><?xml version="1.0" encoding="utf-8"?>
<p:tagLst xmlns:p="http://schemas.openxmlformats.org/presentationml/2006/main">
  <p:tag name="AS_UNIQUEID" val="1169"/>
</p:tagLst>
</file>

<file path=ppt/tags/tag211.xml><?xml version="1.0" encoding="utf-8"?>
<p:tagLst xmlns:p="http://schemas.openxmlformats.org/presentationml/2006/main">
  <p:tag name="AS_UNIQUEID" val="1170"/>
</p:tagLst>
</file>

<file path=ppt/tags/tag212.xml><?xml version="1.0" encoding="utf-8"?>
<p:tagLst xmlns:p="http://schemas.openxmlformats.org/presentationml/2006/main">
  <p:tag name="AS_UNIQUEID" val="1171"/>
</p:tagLst>
</file>

<file path=ppt/tags/tag213.xml><?xml version="1.0" encoding="utf-8"?>
<p:tagLst xmlns:p="http://schemas.openxmlformats.org/presentationml/2006/main">
  <p:tag name="AS_UNIQUEID" val="1172"/>
</p:tagLst>
</file>

<file path=ppt/tags/tag214.xml><?xml version="1.0" encoding="utf-8"?>
<p:tagLst xmlns:p="http://schemas.openxmlformats.org/presentationml/2006/main">
  <p:tag name="AS_UNIQUEID" val="1174"/>
</p:tagLst>
</file>

<file path=ppt/tags/tag215.xml><?xml version="1.0" encoding="utf-8"?>
<p:tagLst xmlns:p="http://schemas.openxmlformats.org/presentationml/2006/main">
  <p:tag name="AS_UNIQUEID" val="1175"/>
</p:tagLst>
</file>

<file path=ppt/tags/tag216.xml><?xml version="1.0" encoding="utf-8"?>
<p:tagLst xmlns:p="http://schemas.openxmlformats.org/presentationml/2006/main">
  <p:tag name="AS_UNIQUEID" val="1176"/>
</p:tagLst>
</file>

<file path=ppt/tags/tag217.xml><?xml version="1.0" encoding="utf-8"?>
<p:tagLst xmlns:p="http://schemas.openxmlformats.org/presentationml/2006/main">
  <p:tag name="AS_UNIQUEID" val="1177"/>
</p:tagLst>
</file>

<file path=ppt/tags/tag218.xml><?xml version="1.0" encoding="utf-8"?>
<p:tagLst xmlns:p="http://schemas.openxmlformats.org/presentationml/2006/main">
  <p:tag name="AS_UNIQUEID" val="1179"/>
</p:tagLst>
</file>

<file path=ppt/tags/tag219.xml><?xml version="1.0" encoding="utf-8"?>
<p:tagLst xmlns:p="http://schemas.openxmlformats.org/presentationml/2006/main">
  <p:tag name="AS_UNIQUEID" val="1180"/>
</p:tagLst>
</file>

<file path=ppt/tags/tag22.xml><?xml version="1.0" encoding="utf-8"?>
<p:tagLst xmlns:p="http://schemas.openxmlformats.org/presentationml/2006/main">
  <p:tag name="AS_UNIQUEID" val="501"/>
</p:tagLst>
</file>

<file path=ppt/tags/tag220.xml><?xml version="1.0" encoding="utf-8"?>
<p:tagLst xmlns:p="http://schemas.openxmlformats.org/presentationml/2006/main">
  <p:tag name="AS_UNIQUEID" val="1181"/>
</p:tagLst>
</file>

<file path=ppt/tags/tag221.xml><?xml version="1.0" encoding="utf-8"?>
<p:tagLst xmlns:p="http://schemas.openxmlformats.org/presentationml/2006/main">
  <p:tag name="AS_UNIQUEID" val="1183"/>
</p:tagLst>
</file>

<file path=ppt/tags/tag222.xml><?xml version="1.0" encoding="utf-8"?>
<p:tagLst xmlns:p="http://schemas.openxmlformats.org/presentationml/2006/main">
  <p:tag name="AS_UNIQUEID" val="1184"/>
</p:tagLst>
</file>

<file path=ppt/tags/tag223.xml><?xml version="1.0" encoding="utf-8"?>
<p:tagLst xmlns:p="http://schemas.openxmlformats.org/presentationml/2006/main">
  <p:tag name="AS_UNIQUEID" val="1185"/>
</p:tagLst>
</file>

<file path=ppt/tags/tag224.xml><?xml version="1.0" encoding="utf-8"?>
<p:tagLst xmlns:p="http://schemas.openxmlformats.org/presentationml/2006/main">
  <p:tag name="AS_UNIQUEID" val="1186"/>
</p:tagLst>
</file>

<file path=ppt/tags/tag225.xml><?xml version="1.0" encoding="utf-8"?>
<p:tagLst xmlns:p="http://schemas.openxmlformats.org/presentationml/2006/main">
  <p:tag name="AS_UNIQUEID" val="1187"/>
</p:tagLst>
</file>

<file path=ppt/tags/tag226.xml><?xml version="1.0" encoding="utf-8"?>
<p:tagLst xmlns:p="http://schemas.openxmlformats.org/presentationml/2006/main">
  <p:tag name="AS_UNIQUEID" val="1188"/>
</p:tagLst>
</file>

<file path=ppt/tags/tag227.xml><?xml version="1.0" encoding="utf-8"?>
<p:tagLst xmlns:p="http://schemas.openxmlformats.org/presentationml/2006/main">
  <p:tag name="AS_UNIQUEID" val="1190"/>
</p:tagLst>
</file>

<file path=ppt/tags/tag228.xml><?xml version="1.0" encoding="utf-8"?>
<p:tagLst xmlns:p="http://schemas.openxmlformats.org/presentationml/2006/main">
  <p:tag name="AS_UNIQUEID" val="1191"/>
</p:tagLst>
</file>

<file path=ppt/tags/tag229.xml><?xml version="1.0" encoding="utf-8"?>
<p:tagLst xmlns:p="http://schemas.openxmlformats.org/presentationml/2006/main">
  <p:tag name="AS_UNIQUEID" val="1192"/>
</p:tagLst>
</file>

<file path=ppt/tags/tag23.xml><?xml version="1.0" encoding="utf-8"?>
<p:tagLst xmlns:p="http://schemas.openxmlformats.org/presentationml/2006/main">
  <p:tag name="AS_UNIQUEID" val="502"/>
</p:tagLst>
</file>

<file path=ppt/tags/tag230.xml><?xml version="1.0" encoding="utf-8"?>
<p:tagLst xmlns:p="http://schemas.openxmlformats.org/presentationml/2006/main">
  <p:tag name="AS_UNIQUEID" val="1193"/>
</p:tagLst>
</file>

<file path=ppt/tags/tag231.xml><?xml version="1.0" encoding="utf-8"?>
<p:tagLst xmlns:p="http://schemas.openxmlformats.org/presentationml/2006/main">
  <p:tag name="AS_UNIQUEID" val="1194"/>
</p:tagLst>
</file>

<file path=ppt/tags/tag232.xml><?xml version="1.0" encoding="utf-8"?>
<p:tagLst xmlns:p="http://schemas.openxmlformats.org/presentationml/2006/main">
  <p:tag name="AS_UNIQUEID" val="1195"/>
</p:tagLst>
</file>

<file path=ppt/tags/tag233.xml><?xml version="1.0" encoding="utf-8"?>
<p:tagLst xmlns:p="http://schemas.openxmlformats.org/presentationml/2006/main">
  <p:tag name="AS_UNIQUEID" val="1197"/>
</p:tagLst>
</file>

<file path=ppt/tags/tag234.xml><?xml version="1.0" encoding="utf-8"?>
<p:tagLst xmlns:p="http://schemas.openxmlformats.org/presentationml/2006/main">
  <p:tag name="AS_UNIQUEID" val="1198"/>
</p:tagLst>
</file>

<file path=ppt/tags/tag235.xml><?xml version="1.0" encoding="utf-8"?>
<p:tagLst xmlns:p="http://schemas.openxmlformats.org/presentationml/2006/main">
  <p:tag name="AS_UNIQUEID" val="1199"/>
</p:tagLst>
</file>

<file path=ppt/tags/tag236.xml><?xml version="1.0" encoding="utf-8"?>
<p:tagLst xmlns:p="http://schemas.openxmlformats.org/presentationml/2006/main">
  <p:tag name="AS_UNIQUEID" val="1200"/>
</p:tagLst>
</file>

<file path=ppt/tags/tag237.xml><?xml version="1.0" encoding="utf-8"?>
<p:tagLst xmlns:p="http://schemas.openxmlformats.org/presentationml/2006/main">
  <p:tag name="AS_UNIQUEID" val="1201"/>
</p:tagLst>
</file>

<file path=ppt/tags/tag238.xml><?xml version="1.0" encoding="utf-8"?>
<p:tagLst xmlns:p="http://schemas.openxmlformats.org/presentationml/2006/main">
  <p:tag name="AS_UNIQUEID" val="1203"/>
</p:tagLst>
</file>

<file path=ppt/tags/tag239.xml><?xml version="1.0" encoding="utf-8"?>
<p:tagLst xmlns:p="http://schemas.openxmlformats.org/presentationml/2006/main">
  <p:tag name="AS_UNIQUEID" val="1204"/>
</p:tagLst>
</file>

<file path=ppt/tags/tag24.xml><?xml version="1.0" encoding="utf-8"?>
<p:tagLst xmlns:p="http://schemas.openxmlformats.org/presentationml/2006/main">
  <p:tag name="AS_UNIQUEID" val="503"/>
</p:tagLst>
</file>

<file path=ppt/tags/tag240.xml><?xml version="1.0" encoding="utf-8"?>
<p:tagLst xmlns:p="http://schemas.openxmlformats.org/presentationml/2006/main">
  <p:tag name="AS_UNIQUEID" val="1205"/>
</p:tagLst>
</file>

<file path=ppt/tags/tag241.xml><?xml version="1.0" encoding="utf-8"?>
<p:tagLst xmlns:p="http://schemas.openxmlformats.org/presentationml/2006/main">
  <p:tag name="AS_UNIQUEID" val="1206"/>
</p:tagLst>
</file>

<file path=ppt/tags/tag242.xml><?xml version="1.0" encoding="utf-8"?>
<p:tagLst xmlns:p="http://schemas.openxmlformats.org/presentationml/2006/main">
  <p:tag name="AS_UNIQUEID" val="1207"/>
</p:tagLst>
</file>

<file path=ppt/tags/tag243.xml><?xml version="1.0" encoding="utf-8"?>
<p:tagLst xmlns:p="http://schemas.openxmlformats.org/presentationml/2006/main">
  <p:tag name="AS_UNIQUEID" val="1209"/>
</p:tagLst>
</file>

<file path=ppt/tags/tag244.xml><?xml version="1.0" encoding="utf-8"?>
<p:tagLst xmlns:p="http://schemas.openxmlformats.org/presentationml/2006/main">
  <p:tag name="AS_UNIQUEID" val="1210"/>
</p:tagLst>
</file>

<file path=ppt/tags/tag245.xml><?xml version="1.0" encoding="utf-8"?>
<p:tagLst xmlns:p="http://schemas.openxmlformats.org/presentationml/2006/main">
  <p:tag name="AS_UNIQUEID" val="1211"/>
</p:tagLst>
</file>

<file path=ppt/tags/tag246.xml><?xml version="1.0" encoding="utf-8"?>
<p:tagLst xmlns:p="http://schemas.openxmlformats.org/presentationml/2006/main">
  <p:tag name="AS_UNIQUEID" val="1212"/>
</p:tagLst>
</file>

<file path=ppt/tags/tag247.xml><?xml version="1.0" encoding="utf-8"?>
<p:tagLst xmlns:p="http://schemas.openxmlformats.org/presentationml/2006/main">
  <p:tag name="AS_UNIQUEID" val="1213"/>
</p:tagLst>
</file>

<file path=ppt/tags/tag248.xml><?xml version="1.0" encoding="utf-8"?>
<p:tagLst xmlns:p="http://schemas.openxmlformats.org/presentationml/2006/main">
  <p:tag name="AS_UNIQUEID" val="1214"/>
</p:tagLst>
</file>

<file path=ppt/tags/tag249.xml><?xml version="1.0" encoding="utf-8"?>
<p:tagLst xmlns:p="http://schemas.openxmlformats.org/presentationml/2006/main">
  <p:tag name="AS_UNIQUEID" val="1364"/>
</p:tagLst>
</file>

<file path=ppt/tags/tag25.xml><?xml version="1.0" encoding="utf-8"?>
<p:tagLst xmlns:p="http://schemas.openxmlformats.org/presentationml/2006/main">
  <p:tag name="AS_UNIQUEID" val="504"/>
</p:tagLst>
</file>

<file path=ppt/tags/tag250.xml><?xml version="1.0" encoding="utf-8"?>
<p:tagLst xmlns:p="http://schemas.openxmlformats.org/presentationml/2006/main">
  <p:tag name="AS_UNIQUEID" val="1366"/>
</p:tagLst>
</file>

<file path=ppt/tags/tag251.xml><?xml version="1.0" encoding="utf-8"?>
<p:tagLst xmlns:p="http://schemas.openxmlformats.org/presentationml/2006/main">
  <p:tag name="AS_UNIQUEID" val="1367"/>
  <p:tag name="KSO_WM_UNIT_PLACING_PICTURE_USER_VIEWPORT" val="{&quot;height&quot;:3624.486614173228,&quot;width&quot;:19200}"/>
</p:tagLst>
</file>

<file path=ppt/tags/tag252.xml><?xml version="1.0" encoding="utf-8"?>
<p:tagLst xmlns:p="http://schemas.openxmlformats.org/presentationml/2006/main">
  <p:tag name="AS_UNIQUEID" val="1368"/>
</p:tagLst>
</file>

<file path=ppt/tags/tag253.xml><?xml version="1.0" encoding="utf-8"?>
<p:tagLst xmlns:p="http://schemas.openxmlformats.org/presentationml/2006/main">
  <p:tag name="AS_UNIQUEID" val="1369"/>
</p:tagLst>
</file>

<file path=ppt/tags/tag254.xml><?xml version="1.0" encoding="utf-8"?>
<p:tagLst xmlns:p="http://schemas.openxmlformats.org/presentationml/2006/main">
  <p:tag name="AS_UNIQUEID" val="1370"/>
</p:tagLst>
</file>

<file path=ppt/tags/tag255.xml><?xml version="1.0" encoding="utf-8"?>
<p:tagLst xmlns:p="http://schemas.openxmlformats.org/presentationml/2006/main">
  <p:tag name="AS_UNIQUEID" val="1371"/>
</p:tagLst>
</file>

<file path=ppt/tags/tag256.xml><?xml version="1.0" encoding="utf-8"?>
<p:tagLst xmlns:p="http://schemas.openxmlformats.org/presentationml/2006/main">
  <p:tag name="AS_UNIQUEID" val="1372"/>
</p:tagLst>
</file>

<file path=ppt/tags/tag257.xml><?xml version="1.0" encoding="utf-8"?>
<p:tagLst xmlns:p="http://schemas.openxmlformats.org/presentationml/2006/main">
  <p:tag name="AS_UNIQUEID" val="1374"/>
</p:tagLst>
</file>

<file path=ppt/tags/tag258.xml><?xml version="1.0" encoding="utf-8"?>
<p:tagLst xmlns:p="http://schemas.openxmlformats.org/presentationml/2006/main">
  <p:tag name="AS_UNIQUEID" val="1375"/>
</p:tagLst>
</file>

<file path=ppt/tags/tag259.xml><?xml version="1.0" encoding="utf-8"?>
<p:tagLst xmlns:p="http://schemas.openxmlformats.org/presentationml/2006/main">
  <p:tag name="AS_UNIQUEID" val="1376"/>
</p:tagLst>
</file>

<file path=ppt/tags/tag26.xml><?xml version="1.0" encoding="utf-8"?>
<p:tagLst xmlns:p="http://schemas.openxmlformats.org/presentationml/2006/main">
  <p:tag name="AS_UNIQUEID" val="505"/>
</p:tagLst>
</file>

<file path=ppt/tags/tag260.xml><?xml version="1.0" encoding="utf-8"?>
<p:tagLst xmlns:p="http://schemas.openxmlformats.org/presentationml/2006/main">
  <p:tag name="AS_UNIQUEID" val="1377"/>
</p:tagLst>
</file>

<file path=ppt/tags/tag261.xml><?xml version="1.0" encoding="utf-8"?>
<p:tagLst xmlns:p="http://schemas.openxmlformats.org/presentationml/2006/main">
  <p:tag name="AS_UNIQUEID" val="1378"/>
</p:tagLst>
</file>

<file path=ppt/tags/tag262.xml><?xml version="1.0" encoding="utf-8"?>
<p:tagLst xmlns:p="http://schemas.openxmlformats.org/presentationml/2006/main">
  <p:tag name="AS_UNIQUEID" val="1380"/>
</p:tagLst>
</file>

<file path=ppt/tags/tag263.xml><?xml version="1.0" encoding="utf-8"?>
<p:tagLst xmlns:p="http://schemas.openxmlformats.org/presentationml/2006/main">
  <p:tag name="AS_UNIQUEID" val="1381"/>
</p:tagLst>
</file>

<file path=ppt/tags/tag264.xml><?xml version="1.0" encoding="utf-8"?>
<p:tagLst xmlns:p="http://schemas.openxmlformats.org/presentationml/2006/main">
  <p:tag name="AS_UNIQUEID" val="1382"/>
</p:tagLst>
</file>

<file path=ppt/tags/tag265.xml><?xml version="1.0" encoding="utf-8"?>
<p:tagLst xmlns:p="http://schemas.openxmlformats.org/presentationml/2006/main">
  <p:tag name="AS_UNIQUEID" val="1383"/>
</p:tagLst>
</file>

<file path=ppt/tags/tag266.xml><?xml version="1.0" encoding="utf-8"?>
<p:tagLst xmlns:p="http://schemas.openxmlformats.org/presentationml/2006/main">
  <p:tag name="AS_UNIQUEID" val="1384"/>
</p:tagLst>
</file>

<file path=ppt/tags/tag267.xml><?xml version="1.0" encoding="utf-8"?>
<p:tagLst xmlns:p="http://schemas.openxmlformats.org/presentationml/2006/main">
  <p:tag name="AS_UNIQUEID" val="1385"/>
</p:tagLst>
</file>

<file path=ppt/tags/tag268.xml><?xml version="1.0" encoding="utf-8"?>
<p:tagLst xmlns:p="http://schemas.openxmlformats.org/presentationml/2006/main">
  <p:tag name="AS_UNIQUEID" val="1387"/>
</p:tagLst>
</file>

<file path=ppt/tags/tag269.xml><?xml version="1.0" encoding="utf-8"?>
<p:tagLst xmlns:p="http://schemas.openxmlformats.org/presentationml/2006/main">
  <p:tag name="AS_UNIQUEID" val="1388"/>
</p:tagLst>
</file>

<file path=ppt/tags/tag27.xml><?xml version="1.0" encoding="utf-8"?>
<p:tagLst xmlns:p="http://schemas.openxmlformats.org/presentationml/2006/main">
  <p:tag name="AS_UNIQUEID" val="506"/>
</p:tagLst>
</file>

<file path=ppt/tags/tag270.xml><?xml version="1.0" encoding="utf-8"?>
<p:tagLst xmlns:p="http://schemas.openxmlformats.org/presentationml/2006/main">
  <p:tag name="AS_UNIQUEID" val="1389"/>
</p:tagLst>
</file>

<file path=ppt/tags/tag271.xml><?xml version="1.0" encoding="utf-8"?>
<p:tagLst xmlns:p="http://schemas.openxmlformats.org/presentationml/2006/main">
  <p:tag name="AS_UNIQUEID" val="1390"/>
</p:tagLst>
</file>

<file path=ppt/tags/tag272.xml><?xml version="1.0" encoding="utf-8"?>
<p:tagLst xmlns:p="http://schemas.openxmlformats.org/presentationml/2006/main">
  <p:tag name="AS_UNIQUEID" val="1391"/>
</p:tagLst>
</file>

<file path=ppt/tags/tag273.xml><?xml version="1.0" encoding="utf-8"?>
<p:tagLst xmlns:p="http://schemas.openxmlformats.org/presentationml/2006/main">
  <p:tag name="AS_UNIQUEID" val="1392"/>
</p:tagLst>
</file>

<file path=ppt/tags/tag274.xml><?xml version="1.0" encoding="utf-8"?>
<p:tagLst xmlns:p="http://schemas.openxmlformats.org/presentationml/2006/main">
  <p:tag name="AS_UNIQUEID" val="1393"/>
</p:tagLst>
</file>

<file path=ppt/tags/tag275.xml><?xml version="1.0" encoding="utf-8"?>
<p:tagLst xmlns:p="http://schemas.openxmlformats.org/presentationml/2006/main">
  <p:tag name="AS_UNIQUEID" val="1394"/>
</p:tagLst>
</file>

<file path=ppt/tags/tag276.xml><?xml version="1.0" encoding="utf-8"?>
<p:tagLst xmlns:p="http://schemas.openxmlformats.org/presentationml/2006/main">
  <p:tag name="AS_UNIQUEID" val="1396"/>
</p:tagLst>
</file>

<file path=ppt/tags/tag277.xml><?xml version="1.0" encoding="utf-8"?>
<p:tagLst xmlns:p="http://schemas.openxmlformats.org/presentationml/2006/main">
  <p:tag name="AS_UNIQUEID" val="1397"/>
</p:tagLst>
</file>

<file path=ppt/tags/tag278.xml><?xml version="1.0" encoding="utf-8"?>
<p:tagLst xmlns:p="http://schemas.openxmlformats.org/presentationml/2006/main">
  <p:tag name="AS_UNIQUEID" val="1398"/>
</p:tagLst>
</file>

<file path=ppt/tags/tag279.xml><?xml version="1.0" encoding="utf-8"?>
<p:tagLst xmlns:p="http://schemas.openxmlformats.org/presentationml/2006/main">
  <p:tag name="AS_UNIQUEID" val="1399"/>
</p:tagLst>
</file>

<file path=ppt/tags/tag28.xml><?xml version="1.0" encoding="utf-8"?>
<p:tagLst xmlns:p="http://schemas.openxmlformats.org/presentationml/2006/main">
  <p:tag name="AS_UNIQUEID" val="508"/>
</p:tagLst>
</file>

<file path=ppt/tags/tag280.xml><?xml version="1.0" encoding="utf-8"?>
<p:tagLst xmlns:p="http://schemas.openxmlformats.org/presentationml/2006/main">
  <p:tag name="AS_UNIQUEID" val="1401"/>
</p:tagLst>
</file>

<file path=ppt/tags/tag281.xml><?xml version="1.0" encoding="utf-8"?>
<p:tagLst xmlns:p="http://schemas.openxmlformats.org/presentationml/2006/main">
  <p:tag name="AS_UNIQUEID" val="1402"/>
</p:tagLst>
</file>

<file path=ppt/tags/tag282.xml><?xml version="1.0" encoding="utf-8"?>
<p:tagLst xmlns:p="http://schemas.openxmlformats.org/presentationml/2006/main">
  <p:tag name="AS_UNIQUEID" val="1403"/>
</p:tagLst>
</file>

<file path=ppt/tags/tag283.xml><?xml version="1.0" encoding="utf-8"?>
<p:tagLst xmlns:p="http://schemas.openxmlformats.org/presentationml/2006/main">
  <p:tag name="AS_UNIQUEID" val="1405"/>
</p:tagLst>
</file>

<file path=ppt/tags/tag284.xml><?xml version="1.0" encoding="utf-8"?>
<p:tagLst xmlns:p="http://schemas.openxmlformats.org/presentationml/2006/main">
  <p:tag name="AS_UNIQUEID" val="1406"/>
</p:tagLst>
</file>

<file path=ppt/tags/tag285.xml><?xml version="1.0" encoding="utf-8"?>
<p:tagLst xmlns:p="http://schemas.openxmlformats.org/presentationml/2006/main">
  <p:tag name="AS_UNIQUEID" val="1407"/>
</p:tagLst>
</file>

<file path=ppt/tags/tag286.xml><?xml version="1.0" encoding="utf-8"?>
<p:tagLst xmlns:p="http://schemas.openxmlformats.org/presentationml/2006/main">
  <p:tag name="AS_UNIQUEID" val="1408"/>
</p:tagLst>
</file>

<file path=ppt/tags/tag287.xml><?xml version="1.0" encoding="utf-8"?>
<p:tagLst xmlns:p="http://schemas.openxmlformats.org/presentationml/2006/main">
  <p:tag name="AS_UNIQUEID" val="1409"/>
</p:tagLst>
</file>

<file path=ppt/tags/tag288.xml><?xml version="1.0" encoding="utf-8"?>
<p:tagLst xmlns:p="http://schemas.openxmlformats.org/presentationml/2006/main">
  <p:tag name="AS_UNIQUEID" val="1410"/>
</p:tagLst>
</file>

<file path=ppt/tags/tag289.xml><?xml version="1.0" encoding="utf-8"?>
<p:tagLst xmlns:p="http://schemas.openxmlformats.org/presentationml/2006/main">
  <p:tag name="AS_UNIQUEID" val="1412"/>
</p:tagLst>
</file>

<file path=ppt/tags/tag29.xml><?xml version="1.0" encoding="utf-8"?>
<p:tagLst xmlns:p="http://schemas.openxmlformats.org/presentationml/2006/main">
  <p:tag name="AS_UNIQUEID" val="509"/>
</p:tagLst>
</file>

<file path=ppt/tags/tag290.xml><?xml version="1.0" encoding="utf-8"?>
<p:tagLst xmlns:p="http://schemas.openxmlformats.org/presentationml/2006/main">
  <p:tag name="AS_UNIQUEID" val="1413"/>
</p:tagLst>
</file>

<file path=ppt/tags/tag291.xml><?xml version="1.0" encoding="utf-8"?>
<p:tagLst xmlns:p="http://schemas.openxmlformats.org/presentationml/2006/main">
  <p:tag name="AS_UNIQUEID" val="1414"/>
</p:tagLst>
</file>

<file path=ppt/tags/tag292.xml><?xml version="1.0" encoding="utf-8"?>
<p:tagLst xmlns:p="http://schemas.openxmlformats.org/presentationml/2006/main">
  <p:tag name="AS_UNIQUEID" val="1415"/>
</p:tagLst>
</file>

<file path=ppt/tags/tag293.xml><?xml version="1.0" encoding="utf-8"?>
<p:tagLst xmlns:p="http://schemas.openxmlformats.org/presentationml/2006/main">
  <p:tag name="AS_UNIQUEID" val="1416"/>
</p:tagLst>
</file>

<file path=ppt/tags/tag294.xml><?xml version="1.0" encoding="utf-8"?>
<p:tagLst xmlns:p="http://schemas.openxmlformats.org/presentationml/2006/main">
  <p:tag name="AS_UNIQUEID" val="1417"/>
</p:tagLst>
</file>

<file path=ppt/tags/tag295.xml><?xml version="1.0" encoding="utf-8"?>
<p:tagLst xmlns:p="http://schemas.openxmlformats.org/presentationml/2006/main">
  <p:tag name="AS_UNIQUEID" val="1419"/>
</p:tagLst>
</file>

<file path=ppt/tags/tag296.xml><?xml version="1.0" encoding="utf-8"?>
<p:tagLst xmlns:p="http://schemas.openxmlformats.org/presentationml/2006/main">
  <p:tag name="AS_UNIQUEID" val="1420"/>
</p:tagLst>
</file>

<file path=ppt/tags/tag297.xml><?xml version="1.0" encoding="utf-8"?>
<p:tagLst xmlns:p="http://schemas.openxmlformats.org/presentationml/2006/main">
  <p:tag name="AS_UNIQUEID" val="1421"/>
</p:tagLst>
</file>

<file path=ppt/tags/tag298.xml><?xml version="1.0" encoding="utf-8"?>
<p:tagLst xmlns:p="http://schemas.openxmlformats.org/presentationml/2006/main">
  <p:tag name="AS_UNIQUEID" val="1422"/>
</p:tagLst>
</file>

<file path=ppt/tags/tag299.xml><?xml version="1.0" encoding="utf-8"?>
<p:tagLst xmlns:p="http://schemas.openxmlformats.org/presentationml/2006/main">
  <p:tag name="AS_UNIQUEID" val="1423"/>
</p:tagLst>
</file>

<file path=ppt/tags/tag3.xml><?xml version="1.0" encoding="utf-8"?>
<p:tagLst xmlns:p="http://schemas.openxmlformats.org/presentationml/2006/main">
  <p:tag name="AS_UNIQUEID" val="479"/>
  <p:tag name="KSO_WM_UNIT_PLACING_PICTURE_USER_VIEWPORT" val="{&quot;height&quot;:3624.486614173228,&quot;width&quot;:19200}"/>
</p:tagLst>
</file>

<file path=ppt/tags/tag30.xml><?xml version="1.0" encoding="utf-8"?>
<p:tagLst xmlns:p="http://schemas.openxmlformats.org/presentationml/2006/main">
  <p:tag name="AS_UNIQUEID" val="510"/>
</p:tagLst>
</file>

<file path=ppt/tags/tag300.xml><?xml version="1.0" encoding="utf-8"?>
<p:tagLst xmlns:p="http://schemas.openxmlformats.org/presentationml/2006/main">
  <p:tag name="AS_UNIQUEID" val="1425"/>
</p:tagLst>
</file>

<file path=ppt/tags/tag301.xml><?xml version="1.0" encoding="utf-8"?>
<p:tagLst xmlns:p="http://schemas.openxmlformats.org/presentationml/2006/main">
  <p:tag name="AS_UNIQUEID" val="1426"/>
</p:tagLst>
</file>

<file path=ppt/tags/tag302.xml><?xml version="1.0" encoding="utf-8"?>
<p:tagLst xmlns:p="http://schemas.openxmlformats.org/presentationml/2006/main">
  <p:tag name="AS_UNIQUEID" val="1427"/>
</p:tagLst>
</file>

<file path=ppt/tags/tag303.xml><?xml version="1.0" encoding="utf-8"?>
<p:tagLst xmlns:p="http://schemas.openxmlformats.org/presentationml/2006/main">
  <p:tag name="AS_UNIQUEID" val="1428"/>
</p:tagLst>
</file>

<file path=ppt/tags/tag304.xml><?xml version="1.0" encoding="utf-8"?>
<p:tagLst xmlns:p="http://schemas.openxmlformats.org/presentationml/2006/main">
  <p:tag name="AS_UNIQUEID" val="1429"/>
</p:tagLst>
</file>

<file path=ppt/tags/tag305.xml><?xml version="1.0" encoding="utf-8"?>
<p:tagLst xmlns:p="http://schemas.openxmlformats.org/presentationml/2006/main">
  <p:tag name="AS_UNIQUEID" val="1431"/>
</p:tagLst>
</file>

<file path=ppt/tags/tag306.xml><?xml version="1.0" encoding="utf-8"?>
<p:tagLst xmlns:p="http://schemas.openxmlformats.org/presentationml/2006/main">
  <p:tag name="AS_UNIQUEID" val="1432"/>
</p:tagLst>
</file>

<file path=ppt/tags/tag307.xml><?xml version="1.0" encoding="utf-8"?>
<p:tagLst xmlns:p="http://schemas.openxmlformats.org/presentationml/2006/main">
  <p:tag name="AS_UNIQUEID" val="1433"/>
</p:tagLst>
</file>

<file path=ppt/tags/tag308.xml><?xml version="1.0" encoding="utf-8"?>
<p:tagLst xmlns:p="http://schemas.openxmlformats.org/presentationml/2006/main">
  <p:tag name="AS_UNIQUEID" val="1434"/>
</p:tagLst>
</file>

<file path=ppt/tags/tag309.xml><?xml version="1.0" encoding="utf-8"?>
<p:tagLst xmlns:p="http://schemas.openxmlformats.org/presentationml/2006/main">
  <p:tag name="AS_UNIQUEID" val="1435"/>
</p:tagLst>
</file>

<file path=ppt/tags/tag31.xml><?xml version="1.0" encoding="utf-8"?>
<p:tagLst xmlns:p="http://schemas.openxmlformats.org/presentationml/2006/main">
  <p:tag name="AS_UNIQUEID" val="511"/>
</p:tagLst>
</file>

<file path=ppt/tags/tag310.xml><?xml version="1.0" encoding="utf-8"?>
<p:tagLst xmlns:p="http://schemas.openxmlformats.org/presentationml/2006/main">
  <p:tag name="AS_UNIQUEID" val="1436"/>
</p:tagLst>
</file>

<file path=ppt/tags/tag311.xml><?xml version="1.0" encoding="utf-8"?>
<p:tagLst xmlns:p="http://schemas.openxmlformats.org/presentationml/2006/main">
  <p:tag name="AS_UNIQUEID" val="1660"/>
</p:tagLst>
</file>

<file path=ppt/tags/tag312.xml><?xml version="1.0" encoding="utf-8"?>
<p:tagLst xmlns:p="http://schemas.openxmlformats.org/presentationml/2006/main">
  <p:tag name="AS_UNIQUEID" val="1662"/>
</p:tagLst>
</file>

<file path=ppt/tags/tag313.xml><?xml version="1.0" encoding="utf-8"?>
<p:tagLst xmlns:p="http://schemas.openxmlformats.org/presentationml/2006/main">
  <p:tag name="AS_UNIQUEID" val="1663"/>
  <p:tag name="KSO_WM_UNIT_PLACING_PICTURE_USER_VIEWPORT" val="{&quot;height&quot;:3624.486614173228,&quot;width&quot;:19200}"/>
</p:tagLst>
</file>

<file path=ppt/tags/tag314.xml><?xml version="1.0" encoding="utf-8"?>
<p:tagLst xmlns:p="http://schemas.openxmlformats.org/presentationml/2006/main">
  <p:tag name="AS_UNIQUEID" val="1664"/>
</p:tagLst>
</file>

<file path=ppt/tags/tag315.xml><?xml version="1.0" encoding="utf-8"?>
<p:tagLst xmlns:p="http://schemas.openxmlformats.org/presentationml/2006/main">
  <p:tag name="AS_UNIQUEID" val="1665"/>
</p:tagLst>
</file>

<file path=ppt/tags/tag316.xml><?xml version="1.0" encoding="utf-8"?>
<p:tagLst xmlns:p="http://schemas.openxmlformats.org/presentationml/2006/main">
  <p:tag name="AS_UNIQUEID" val="1666"/>
</p:tagLst>
</file>

<file path=ppt/tags/tag317.xml><?xml version="1.0" encoding="utf-8"?>
<p:tagLst xmlns:p="http://schemas.openxmlformats.org/presentationml/2006/main">
  <p:tag name="AS_UNIQUEID" val="1667"/>
</p:tagLst>
</file>

<file path=ppt/tags/tag318.xml><?xml version="1.0" encoding="utf-8"?>
<p:tagLst xmlns:p="http://schemas.openxmlformats.org/presentationml/2006/main">
  <p:tag name="AS_UNIQUEID" val="1668"/>
</p:tagLst>
</file>

<file path=ppt/tags/tag319.xml><?xml version="1.0" encoding="utf-8"?>
<p:tagLst xmlns:p="http://schemas.openxmlformats.org/presentationml/2006/main">
  <p:tag name="AS_UNIQUEID" val="1670"/>
</p:tagLst>
</file>

<file path=ppt/tags/tag32.xml><?xml version="1.0" encoding="utf-8"?>
<p:tagLst xmlns:p="http://schemas.openxmlformats.org/presentationml/2006/main">
  <p:tag name="AS_UNIQUEID" val="513"/>
</p:tagLst>
</file>

<file path=ppt/tags/tag320.xml><?xml version="1.0" encoding="utf-8"?>
<p:tagLst xmlns:p="http://schemas.openxmlformats.org/presentationml/2006/main">
  <p:tag name="AS_UNIQUEID" val="1671"/>
</p:tagLst>
</file>

<file path=ppt/tags/tag321.xml><?xml version="1.0" encoding="utf-8"?>
<p:tagLst xmlns:p="http://schemas.openxmlformats.org/presentationml/2006/main">
  <p:tag name="AS_UNIQUEID" val="1672"/>
</p:tagLst>
</file>

<file path=ppt/tags/tag322.xml><?xml version="1.0" encoding="utf-8"?>
<p:tagLst xmlns:p="http://schemas.openxmlformats.org/presentationml/2006/main">
  <p:tag name="AS_UNIQUEID" val="1673"/>
</p:tagLst>
</file>

<file path=ppt/tags/tag323.xml><?xml version="1.0" encoding="utf-8"?>
<p:tagLst xmlns:p="http://schemas.openxmlformats.org/presentationml/2006/main">
  <p:tag name="AS_UNIQUEID" val="1674"/>
</p:tagLst>
</file>

<file path=ppt/tags/tag324.xml><?xml version="1.0" encoding="utf-8"?>
<p:tagLst xmlns:p="http://schemas.openxmlformats.org/presentationml/2006/main">
  <p:tag name="AS_UNIQUEID" val="1676"/>
</p:tagLst>
</file>

<file path=ppt/tags/tag325.xml><?xml version="1.0" encoding="utf-8"?>
<p:tagLst xmlns:p="http://schemas.openxmlformats.org/presentationml/2006/main">
  <p:tag name="AS_UNIQUEID" val="1677"/>
</p:tagLst>
</file>

<file path=ppt/tags/tag326.xml><?xml version="1.0" encoding="utf-8"?>
<p:tagLst xmlns:p="http://schemas.openxmlformats.org/presentationml/2006/main">
  <p:tag name="AS_UNIQUEID" val="1678"/>
</p:tagLst>
</file>

<file path=ppt/tags/tag327.xml><?xml version="1.0" encoding="utf-8"?>
<p:tagLst xmlns:p="http://schemas.openxmlformats.org/presentationml/2006/main">
  <p:tag name="AS_UNIQUEID" val="1679"/>
</p:tagLst>
</file>

<file path=ppt/tags/tag328.xml><?xml version="1.0" encoding="utf-8"?>
<p:tagLst xmlns:p="http://schemas.openxmlformats.org/presentationml/2006/main">
  <p:tag name="AS_UNIQUEID" val="1680"/>
</p:tagLst>
</file>

<file path=ppt/tags/tag329.xml><?xml version="1.0" encoding="utf-8"?>
<p:tagLst xmlns:p="http://schemas.openxmlformats.org/presentationml/2006/main">
  <p:tag name="AS_UNIQUEID" val="1681"/>
</p:tagLst>
</file>

<file path=ppt/tags/tag33.xml><?xml version="1.0" encoding="utf-8"?>
<p:tagLst xmlns:p="http://schemas.openxmlformats.org/presentationml/2006/main">
  <p:tag name="AS_UNIQUEID" val="514"/>
</p:tagLst>
</file>

<file path=ppt/tags/tag330.xml><?xml version="1.0" encoding="utf-8"?>
<p:tagLst xmlns:p="http://schemas.openxmlformats.org/presentationml/2006/main">
  <p:tag name="AS_UNIQUEID" val="1683"/>
</p:tagLst>
</file>

<file path=ppt/tags/tag331.xml><?xml version="1.0" encoding="utf-8"?>
<p:tagLst xmlns:p="http://schemas.openxmlformats.org/presentationml/2006/main">
  <p:tag name="AS_UNIQUEID" val="1684"/>
</p:tagLst>
</file>

<file path=ppt/tags/tag332.xml><?xml version="1.0" encoding="utf-8"?>
<p:tagLst xmlns:p="http://schemas.openxmlformats.org/presentationml/2006/main">
  <p:tag name="AS_UNIQUEID" val="1685"/>
</p:tagLst>
</file>

<file path=ppt/tags/tag333.xml><?xml version="1.0" encoding="utf-8"?>
<p:tagLst xmlns:p="http://schemas.openxmlformats.org/presentationml/2006/main">
  <p:tag name="AS_UNIQUEID" val="1686"/>
</p:tagLst>
</file>

<file path=ppt/tags/tag334.xml><?xml version="1.0" encoding="utf-8"?>
<p:tagLst xmlns:p="http://schemas.openxmlformats.org/presentationml/2006/main">
  <p:tag name="AS_UNIQUEID" val="1687"/>
</p:tagLst>
</file>

<file path=ppt/tags/tag335.xml><?xml version="1.0" encoding="utf-8"?>
<p:tagLst xmlns:p="http://schemas.openxmlformats.org/presentationml/2006/main">
  <p:tag name="AS_UNIQUEID" val="1688"/>
</p:tagLst>
</file>

<file path=ppt/tags/tag336.xml><?xml version="1.0" encoding="utf-8"?>
<p:tagLst xmlns:p="http://schemas.openxmlformats.org/presentationml/2006/main">
  <p:tag name="AS_UNIQUEID" val="1689"/>
</p:tagLst>
</file>

<file path=ppt/tags/tag337.xml><?xml version="1.0" encoding="utf-8"?>
<p:tagLst xmlns:p="http://schemas.openxmlformats.org/presentationml/2006/main">
  <p:tag name="AS_UNIQUEID" val="1690"/>
</p:tagLst>
</file>

<file path=ppt/tags/tag338.xml><?xml version="1.0" encoding="utf-8"?>
<p:tagLst xmlns:p="http://schemas.openxmlformats.org/presentationml/2006/main">
  <p:tag name="AS_UNIQUEID" val="1692"/>
</p:tagLst>
</file>

<file path=ppt/tags/tag339.xml><?xml version="1.0" encoding="utf-8"?>
<p:tagLst xmlns:p="http://schemas.openxmlformats.org/presentationml/2006/main">
  <p:tag name="AS_UNIQUEID" val="1693"/>
</p:tagLst>
</file>

<file path=ppt/tags/tag34.xml><?xml version="1.0" encoding="utf-8"?>
<p:tagLst xmlns:p="http://schemas.openxmlformats.org/presentationml/2006/main">
  <p:tag name="AS_UNIQUEID" val="515"/>
</p:tagLst>
</file>

<file path=ppt/tags/tag340.xml><?xml version="1.0" encoding="utf-8"?>
<p:tagLst xmlns:p="http://schemas.openxmlformats.org/presentationml/2006/main">
  <p:tag name="AS_UNIQUEID" val="1694"/>
</p:tagLst>
</file>

<file path=ppt/tags/tag341.xml><?xml version="1.0" encoding="utf-8"?>
<p:tagLst xmlns:p="http://schemas.openxmlformats.org/presentationml/2006/main">
  <p:tag name="AS_UNIQUEID" val="1695"/>
</p:tagLst>
</file>

<file path=ppt/tags/tag342.xml><?xml version="1.0" encoding="utf-8"?>
<p:tagLst xmlns:p="http://schemas.openxmlformats.org/presentationml/2006/main">
  <p:tag name="AS_UNIQUEID" val="1697"/>
</p:tagLst>
</file>

<file path=ppt/tags/tag343.xml><?xml version="1.0" encoding="utf-8"?>
<p:tagLst xmlns:p="http://schemas.openxmlformats.org/presentationml/2006/main">
  <p:tag name="AS_UNIQUEID" val="1698"/>
</p:tagLst>
</file>

<file path=ppt/tags/tag344.xml><?xml version="1.0" encoding="utf-8"?>
<p:tagLst xmlns:p="http://schemas.openxmlformats.org/presentationml/2006/main">
  <p:tag name="AS_UNIQUEID" val="1699"/>
</p:tagLst>
</file>

<file path=ppt/tags/tag345.xml><?xml version="1.0" encoding="utf-8"?>
<p:tagLst xmlns:p="http://schemas.openxmlformats.org/presentationml/2006/main">
  <p:tag name="AS_UNIQUEID" val="1701"/>
</p:tagLst>
</file>

<file path=ppt/tags/tag346.xml><?xml version="1.0" encoding="utf-8"?>
<p:tagLst xmlns:p="http://schemas.openxmlformats.org/presentationml/2006/main">
  <p:tag name="AS_UNIQUEID" val="1702"/>
</p:tagLst>
</file>

<file path=ppt/tags/tag347.xml><?xml version="1.0" encoding="utf-8"?>
<p:tagLst xmlns:p="http://schemas.openxmlformats.org/presentationml/2006/main">
  <p:tag name="AS_UNIQUEID" val="1703"/>
</p:tagLst>
</file>

<file path=ppt/tags/tag348.xml><?xml version="1.0" encoding="utf-8"?>
<p:tagLst xmlns:p="http://schemas.openxmlformats.org/presentationml/2006/main">
  <p:tag name="AS_UNIQUEID" val="1704"/>
</p:tagLst>
</file>

<file path=ppt/tags/tag349.xml><?xml version="1.0" encoding="utf-8"?>
<p:tagLst xmlns:p="http://schemas.openxmlformats.org/presentationml/2006/main">
  <p:tag name="AS_UNIQUEID" val="1705"/>
</p:tagLst>
</file>

<file path=ppt/tags/tag35.xml><?xml version="1.0" encoding="utf-8"?>
<p:tagLst xmlns:p="http://schemas.openxmlformats.org/presentationml/2006/main">
  <p:tag name="AS_UNIQUEID" val="517"/>
</p:tagLst>
</file>

<file path=ppt/tags/tag350.xml><?xml version="1.0" encoding="utf-8"?>
<p:tagLst xmlns:p="http://schemas.openxmlformats.org/presentationml/2006/main">
  <p:tag name="AS_UNIQUEID" val="1706"/>
</p:tagLst>
</file>

<file path=ppt/tags/tag351.xml><?xml version="1.0" encoding="utf-8"?>
<p:tagLst xmlns:p="http://schemas.openxmlformats.org/presentationml/2006/main">
  <p:tag name="AS_UNIQUEID" val="1708"/>
</p:tagLst>
</file>

<file path=ppt/tags/tag352.xml><?xml version="1.0" encoding="utf-8"?>
<p:tagLst xmlns:p="http://schemas.openxmlformats.org/presentationml/2006/main">
  <p:tag name="AS_UNIQUEID" val="1709"/>
</p:tagLst>
</file>

<file path=ppt/tags/tag353.xml><?xml version="1.0" encoding="utf-8"?>
<p:tagLst xmlns:p="http://schemas.openxmlformats.org/presentationml/2006/main">
  <p:tag name="AS_UNIQUEID" val="1710"/>
</p:tagLst>
</file>

<file path=ppt/tags/tag354.xml><?xml version="1.0" encoding="utf-8"?>
<p:tagLst xmlns:p="http://schemas.openxmlformats.org/presentationml/2006/main">
  <p:tag name="AS_UNIQUEID" val="1711"/>
</p:tagLst>
</file>

<file path=ppt/tags/tag355.xml><?xml version="1.0" encoding="utf-8"?>
<p:tagLst xmlns:p="http://schemas.openxmlformats.org/presentationml/2006/main">
  <p:tag name="AS_UNIQUEID" val="1712"/>
</p:tagLst>
</file>

<file path=ppt/tags/tag356.xml><?xml version="1.0" encoding="utf-8"?>
<p:tagLst xmlns:p="http://schemas.openxmlformats.org/presentationml/2006/main">
  <p:tag name="AS_UNIQUEID" val="1713"/>
</p:tagLst>
</file>

<file path=ppt/tags/tag357.xml><?xml version="1.0" encoding="utf-8"?>
<p:tagLst xmlns:p="http://schemas.openxmlformats.org/presentationml/2006/main">
  <p:tag name="AS_UNIQUEID" val="1715"/>
</p:tagLst>
</file>

<file path=ppt/tags/tag358.xml><?xml version="1.0" encoding="utf-8"?>
<p:tagLst xmlns:p="http://schemas.openxmlformats.org/presentationml/2006/main">
  <p:tag name="AS_UNIQUEID" val="1716"/>
</p:tagLst>
</file>

<file path=ppt/tags/tag359.xml><?xml version="1.0" encoding="utf-8"?>
<p:tagLst xmlns:p="http://schemas.openxmlformats.org/presentationml/2006/main">
  <p:tag name="AS_UNIQUEID" val="1717"/>
</p:tagLst>
</file>

<file path=ppt/tags/tag36.xml><?xml version="1.0" encoding="utf-8"?>
<p:tagLst xmlns:p="http://schemas.openxmlformats.org/presentationml/2006/main">
  <p:tag name="AS_UNIQUEID" val="518"/>
</p:tagLst>
</file>

<file path=ppt/tags/tag360.xml><?xml version="1.0" encoding="utf-8"?>
<p:tagLst xmlns:p="http://schemas.openxmlformats.org/presentationml/2006/main">
  <p:tag name="AS_UNIQUEID" val="1718"/>
</p:tagLst>
</file>

<file path=ppt/tags/tag361.xml><?xml version="1.0" encoding="utf-8"?>
<p:tagLst xmlns:p="http://schemas.openxmlformats.org/presentationml/2006/main">
  <p:tag name="AS_UNIQUEID" val="1719"/>
</p:tagLst>
</file>

<file path=ppt/tags/tag362.xml><?xml version="1.0" encoding="utf-8"?>
<p:tagLst xmlns:p="http://schemas.openxmlformats.org/presentationml/2006/main">
  <p:tag name="AS_UNIQUEID" val="1721"/>
</p:tagLst>
</file>

<file path=ppt/tags/tag363.xml><?xml version="1.0" encoding="utf-8"?>
<p:tagLst xmlns:p="http://schemas.openxmlformats.org/presentationml/2006/main">
  <p:tag name="AS_UNIQUEID" val="1722"/>
</p:tagLst>
</file>

<file path=ppt/tags/tag364.xml><?xml version="1.0" encoding="utf-8"?>
<p:tagLst xmlns:p="http://schemas.openxmlformats.org/presentationml/2006/main">
  <p:tag name="AS_UNIQUEID" val="1723"/>
</p:tagLst>
</file>

<file path=ppt/tags/tag365.xml><?xml version="1.0" encoding="utf-8"?>
<p:tagLst xmlns:p="http://schemas.openxmlformats.org/presentationml/2006/main">
  <p:tag name="AS_UNIQUEID" val="1724"/>
</p:tagLst>
</file>

<file path=ppt/tags/tag366.xml><?xml version="1.0" encoding="utf-8"?>
<p:tagLst xmlns:p="http://schemas.openxmlformats.org/presentationml/2006/main">
  <p:tag name="AS_UNIQUEID" val="1725"/>
</p:tagLst>
</file>

<file path=ppt/tags/tag367.xml><?xml version="1.0" encoding="utf-8"?>
<p:tagLst xmlns:p="http://schemas.openxmlformats.org/presentationml/2006/main">
  <p:tag name="AS_UNIQUEID" val="1727"/>
</p:tagLst>
</file>

<file path=ppt/tags/tag368.xml><?xml version="1.0" encoding="utf-8"?>
<p:tagLst xmlns:p="http://schemas.openxmlformats.org/presentationml/2006/main">
  <p:tag name="AS_UNIQUEID" val="1728"/>
</p:tagLst>
</file>

<file path=ppt/tags/tag369.xml><?xml version="1.0" encoding="utf-8"?>
<p:tagLst xmlns:p="http://schemas.openxmlformats.org/presentationml/2006/main">
  <p:tag name="AS_UNIQUEID" val="1729"/>
</p:tagLst>
</file>

<file path=ppt/tags/tag37.xml><?xml version="1.0" encoding="utf-8"?>
<p:tagLst xmlns:p="http://schemas.openxmlformats.org/presentationml/2006/main">
  <p:tag name="AS_UNIQUEID" val="519"/>
</p:tagLst>
</file>

<file path=ppt/tags/tag370.xml><?xml version="1.0" encoding="utf-8"?>
<p:tagLst xmlns:p="http://schemas.openxmlformats.org/presentationml/2006/main">
  <p:tag name="AS_UNIQUEID" val="1730"/>
</p:tagLst>
</file>

<file path=ppt/tags/tag371.xml><?xml version="1.0" encoding="utf-8"?>
<p:tagLst xmlns:p="http://schemas.openxmlformats.org/presentationml/2006/main">
  <p:tag name="AS_UNIQUEID" val="1731"/>
</p:tagLst>
</file>

<file path=ppt/tags/tag372.xml><?xml version="1.0" encoding="utf-8"?>
<p:tagLst xmlns:p="http://schemas.openxmlformats.org/presentationml/2006/main">
  <p:tag name="AS_UNIQUEID" val="1732"/>
</p:tagLst>
</file>

<file path=ppt/tags/tag373.xml><?xml version="1.0" encoding="utf-8"?>
<p:tagLst xmlns:p="http://schemas.openxmlformats.org/presentationml/2006/main">
  <p:tag name="AS_UNIQUEID" val="2030"/>
</p:tagLst>
</file>

<file path=ppt/tags/tag374.xml><?xml version="1.0" encoding="utf-8"?>
<p:tagLst xmlns:p="http://schemas.openxmlformats.org/presentationml/2006/main">
  <p:tag name="AS_UNIQUEID" val="2032"/>
</p:tagLst>
</file>

<file path=ppt/tags/tag375.xml><?xml version="1.0" encoding="utf-8"?>
<p:tagLst xmlns:p="http://schemas.openxmlformats.org/presentationml/2006/main">
  <p:tag name="AS_UNIQUEID" val="2033"/>
  <p:tag name="KSO_WM_UNIT_PLACING_PICTURE_USER_VIEWPORT" val="{&quot;height&quot;:3624.486614173228,&quot;width&quot;:19200}"/>
</p:tagLst>
</file>

<file path=ppt/tags/tag376.xml><?xml version="1.0" encoding="utf-8"?>
<p:tagLst xmlns:p="http://schemas.openxmlformats.org/presentationml/2006/main">
  <p:tag name="AS_UNIQUEID" val="2034"/>
</p:tagLst>
</file>

<file path=ppt/tags/tag377.xml><?xml version="1.0" encoding="utf-8"?>
<p:tagLst xmlns:p="http://schemas.openxmlformats.org/presentationml/2006/main">
  <p:tag name="AS_UNIQUEID" val="2035"/>
</p:tagLst>
</file>

<file path=ppt/tags/tag378.xml><?xml version="1.0" encoding="utf-8"?>
<p:tagLst xmlns:p="http://schemas.openxmlformats.org/presentationml/2006/main">
  <p:tag name="AS_UNIQUEID" val="2036"/>
</p:tagLst>
</file>

<file path=ppt/tags/tag379.xml><?xml version="1.0" encoding="utf-8"?>
<p:tagLst xmlns:p="http://schemas.openxmlformats.org/presentationml/2006/main">
  <p:tag name="AS_UNIQUEID" val="2037"/>
</p:tagLst>
</file>

<file path=ppt/tags/tag38.xml><?xml version="1.0" encoding="utf-8"?>
<p:tagLst xmlns:p="http://schemas.openxmlformats.org/presentationml/2006/main">
  <p:tag name="AS_UNIQUEID" val="520"/>
</p:tagLst>
</file>

<file path=ppt/tags/tag380.xml><?xml version="1.0" encoding="utf-8"?>
<p:tagLst xmlns:p="http://schemas.openxmlformats.org/presentationml/2006/main">
  <p:tag name="AS_UNIQUEID" val="2038"/>
</p:tagLst>
</file>

<file path=ppt/tags/tag381.xml><?xml version="1.0" encoding="utf-8"?>
<p:tagLst xmlns:p="http://schemas.openxmlformats.org/presentationml/2006/main">
  <p:tag name="AS_UNIQUEID" val="2040"/>
</p:tagLst>
</file>

<file path=ppt/tags/tag382.xml><?xml version="1.0" encoding="utf-8"?>
<p:tagLst xmlns:p="http://schemas.openxmlformats.org/presentationml/2006/main">
  <p:tag name="AS_UNIQUEID" val="2041"/>
</p:tagLst>
</file>

<file path=ppt/tags/tag383.xml><?xml version="1.0" encoding="utf-8"?>
<p:tagLst xmlns:p="http://schemas.openxmlformats.org/presentationml/2006/main">
  <p:tag name="AS_UNIQUEID" val="2042"/>
</p:tagLst>
</file>

<file path=ppt/tags/tag384.xml><?xml version="1.0" encoding="utf-8"?>
<p:tagLst xmlns:p="http://schemas.openxmlformats.org/presentationml/2006/main">
  <p:tag name="AS_UNIQUEID" val="2043"/>
</p:tagLst>
</file>

<file path=ppt/tags/tag385.xml><?xml version="1.0" encoding="utf-8"?>
<p:tagLst xmlns:p="http://schemas.openxmlformats.org/presentationml/2006/main">
  <p:tag name="AS_UNIQUEID" val="2044"/>
</p:tagLst>
</file>

<file path=ppt/tags/tag386.xml><?xml version="1.0" encoding="utf-8"?>
<p:tagLst xmlns:p="http://schemas.openxmlformats.org/presentationml/2006/main">
  <p:tag name="AS_UNIQUEID" val="2046"/>
</p:tagLst>
</file>

<file path=ppt/tags/tag387.xml><?xml version="1.0" encoding="utf-8"?>
<p:tagLst xmlns:p="http://schemas.openxmlformats.org/presentationml/2006/main">
  <p:tag name="AS_UNIQUEID" val="2047"/>
</p:tagLst>
</file>

<file path=ppt/tags/tag388.xml><?xml version="1.0" encoding="utf-8"?>
<p:tagLst xmlns:p="http://schemas.openxmlformats.org/presentationml/2006/main">
  <p:tag name="AS_UNIQUEID" val="2048"/>
</p:tagLst>
</file>

<file path=ppt/tags/tag389.xml><?xml version="1.0" encoding="utf-8"?>
<p:tagLst xmlns:p="http://schemas.openxmlformats.org/presentationml/2006/main">
  <p:tag name="AS_UNIQUEID" val="2049"/>
</p:tagLst>
</file>

<file path=ppt/tags/tag39.xml><?xml version="1.0" encoding="utf-8"?>
<p:tagLst xmlns:p="http://schemas.openxmlformats.org/presentationml/2006/main">
  <p:tag name="AS_UNIQUEID" val="521"/>
</p:tagLst>
</file>

<file path=ppt/tags/tag390.xml><?xml version="1.0" encoding="utf-8"?>
<p:tagLst xmlns:p="http://schemas.openxmlformats.org/presentationml/2006/main">
  <p:tag name="AS_UNIQUEID" val="2050"/>
</p:tagLst>
</file>

<file path=ppt/tags/tag391.xml><?xml version="1.0" encoding="utf-8"?>
<p:tagLst xmlns:p="http://schemas.openxmlformats.org/presentationml/2006/main">
  <p:tag name="AS_UNIQUEID" val="2051"/>
</p:tagLst>
</file>

<file path=ppt/tags/tag392.xml><?xml version="1.0" encoding="utf-8"?>
<p:tagLst xmlns:p="http://schemas.openxmlformats.org/presentationml/2006/main">
  <p:tag name="AS_UNIQUEID" val="2053"/>
</p:tagLst>
</file>

<file path=ppt/tags/tag393.xml><?xml version="1.0" encoding="utf-8"?>
<p:tagLst xmlns:p="http://schemas.openxmlformats.org/presentationml/2006/main">
  <p:tag name="AS_UNIQUEID" val="2054"/>
</p:tagLst>
</file>

<file path=ppt/tags/tag394.xml><?xml version="1.0" encoding="utf-8"?>
<p:tagLst xmlns:p="http://schemas.openxmlformats.org/presentationml/2006/main">
  <p:tag name="AS_UNIQUEID" val="2055"/>
</p:tagLst>
</file>

<file path=ppt/tags/tag395.xml><?xml version="1.0" encoding="utf-8"?>
<p:tagLst xmlns:p="http://schemas.openxmlformats.org/presentationml/2006/main">
  <p:tag name="AS_UNIQUEID" val="2056"/>
</p:tagLst>
</file>

<file path=ppt/tags/tag396.xml><?xml version="1.0" encoding="utf-8"?>
<p:tagLst xmlns:p="http://schemas.openxmlformats.org/presentationml/2006/main">
  <p:tag name="AS_UNIQUEID" val="2057"/>
</p:tagLst>
</file>

<file path=ppt/tags/tag397.xml><?xml version="1.0" encoding="utf-8"?>
<p:tagLst xmlns:p="http://schemas.openxmlformats.org/presentationml/2006/main">
  <p:tag name="AS_UNIQUEID" val="2058"/>
</p:tagLst>
</file>

<file path=ppt/tags/tag398.xml><?xml version="1.0" encoding="utf-8"?>
<p:tagLst xmlns:p="http://schemas.openxmlformats.org/presentationml/2006/main">
  <p:tag name="AS_UNIQUEID" val="2059"/>
</p:tagLst>
</file>

<file path=ppt/tags/tag399.xml><?xml version="1.0" encoding="utf-8"?>
<p:tagLst xmlns:p="http://schemas.openxmlformats.org/presentationml/2006/main">
  <p:tag name="AS_UNIQUEID" val="2060"/>
</p:tagLst>
</file>

<file path=ppt/tags/tag4.xml><?xml version="1.0" encoding="utf-8"?>
<p:tagLst xmlns:p="http://schemas.openxmlformats.org/presentationml/2006/main">
  <p:tag name="AS_UNIQUEID" val="480"/>
</p:tagLst>
</file>

<file path=ppt/tags/tag40.xml><?xml version="1.0" encoding="utf-8"?>
<p:tagLst xmlns:p="http://schemas.openxmlformats.org/presentationml/2006/main">
  <p:tag name="AS_UNIQUEID" val="522"/>
</p:tagLst>
</file>

<file path=ppt/tags/tag400.xml><?xml version="1.0" encoding="utf-8"?>
<p:tagLst xmlns:p="http://schemas.openxmlformats.org/presentationml/2006/main">
  <p:tag name="AS_UNIQUEID" val="2062"/>
</p:tagLst>
</file>

<file path=ppt/tags/tag401.xml><?xml version="1.0" encoding="utf-8"?>
<p:tagLst xmlns:p="http://schemas.openxmlformats.org/presentationml/2006/main">
  <p:tag name="AS_UNIQUEID" val="2063"/>
</p:tagLst>
</file>

<file path=ppt/tags/tag402.xml><?xml version="1.0" encoding="utf-8"?>
<p:tagLst xmlns:p="http://schemas.openxmlformats.org/presentationml/2006/main">
  <p:tag name="AS_UNIQUEID" val="2064"/>
</p:tagLst>
</file>

<file path=ppt/tags/tag403.xml><?xml version="1.0" encoding="utf-8"?>
<p:tagLst xmlns:p="http://schemas.openxmlformats.org/presentationml/2006/main">
  <p:tag name="AS_UNIQUEID" val="2065"/>
</p:tagLst>
</file>

<file path=ppt/tags/tag404.xml><?xml version="1.0" encoding="utf-8"?>
<p:tagLst xmlns:p="http://schemas.openxmlformats.org/presentationml/2006/main">
  <p:tag name="AS_UNIQUEID" val="2067"/>
</p:tagLst>
</file>

<file path=ppt/tags/tag405.xml><?xml version="1.0" encoding="utf-8"?>
<p:tagLst xmlns:p="http://schemas.openxmlformats.org/presentationml/2006/main">
  <p:tag name="AS_UNIQUEID" val="2068"/>
</p:tagLst>
</file>

<file path=ppt/tags/tag406.xml><?xml version="1.0" encoding="utf-8"?>
<p:tagLst xmlns:p="http://schemas.openxmlformats.org/presentationml/2006/main">
  <p:tag name="AS_UNIQUEID" val="2069"/>
</p:tagLst>
</file>

<file path=ppt/tags/tag407.xml><?xml version="1.0" encoding="utf-8"?>
<p:tagLst xmlns:p="http://schemas.openxmlformats.org/presentationml/2006/main">
  <p:tag name="AS_UNIQUEID" val="2071"/>
</p:tagLst>
</file>

<file path=ppt/tags/tag408.xml><?xml version="1.0" encoding="utf-8"?>
<p:tagLst xmlns:p="http://schemas.openxmlformats.org/presentationml/2006/main">
  <p:tag name="AS_UNIQUEID" val="2072"/>
</p:tagLst>
</file>

<file path=ppt/tags/tag409.xml><?xml version="1.0" encoding="utf-8"?>
<p:tagLst xmlns:p="http://schemas.openxmlformats.org/presentationml/2006/main">
  <p:tag name="AS_UNIQUEID" val="2073"/>
</p:tagLst>
</file>

<file path=ppt/tags/tag41.xml><?xml version="1.0" encoding="utf-8"?>
<p:tagLst xmlns:p="http://schemas.openxmlformats.org/presentationml/2006/main">
  <p:tag name="AS_UNIQUEID" val="524"/>
</p:tagLst>
</file>

<file path=ppt/tags/tag410.xml><?xml version="1.0" encoding="utf-8"?>
<p:tagLst xmlns:p="http://schemas.openxmlformats.org/presentationml/2006/main">
  <p:tag name="AS_UNIQUEID" val="2074"/>
</p:tagLst>
</file>

<file path=ppt/tags/tag411.xml><?xml version="1.0" encoding="utf-8"?>
<p:tagLst xmlns:p="http://schemas.openxmlformats.org/presentationml/2006/main">
  <p:tag name="AS_UNIQUEID" val="2075"/>
</p:tagLst>
</file>

<file path=ppt/tags/tag412.xml><?xml version="1.0" encoding="utf-8"?>
<p:tagLst xmlns:p="http://schemas.openxmlformats.org/presentationml/2006/main">
  <p:tag name="AS_UNIQUEID" val="2076"/>
</p:tagLst>
</file>

<file path=ppt/tags/tag413.xml><?xml version="1.0" encoding="utf-8"?>
<p:tagLst xmlns:p="http://schemas.openxmlformats.org/presentationml/2006/main">
  <p:tag name="AS_UNIQUEID" val="2078"/>
</p:tagLst>
</file>

<file path=ppt/tags/tag414.xml><?xml version="1.0" encoding="utf-8"?>
<p:tagLst xmlns:p="http://schemas.openxmlformats.org/presentationml/2006/main">
  <p:tag name="AS_UNIQUEID" val="2079"/>
</p:tagLst>
</file>

<file path=ppt/tags/tag415.xml><?xml version="1.0" encoding="utf-8"?>
<p:tagLst xmlns:p="http://schemas.openxmlformats.org/presentationml/2006/main">
  <p:tag name="AS_UNIQUEID" val="2080"/>
</p:tagLst>
</file>

<file path=ppt/tags/tag416.xml><?xml version="1.0" encoding="utf-8"?>
<p:tagLst xmlns:p="http://schemas.openxmlformats.org/presentationml/2006/main">
  <p:tag name="AS_UNIQUEID" val="2081"/>
</p:tagLst>
</file>

<file path=ppt/tags/tag417.xml><?xml version="1.0" encoding="utf-8"?>
<p:tagLst xmlns:p="http://schemas.openxmlformats.org/presentationml/2006/main">
  <p:tag name="AS_UNIQUEID" val="2082"/>
</p:tagLst>
</file>

<file path=ppt/tags/tag418.xml><?xml version="1.0" encoding="utf-8"?>
<p:tagLst xmlns:p="http://schemas.openxmlformats.org/presentationml/2006/main">
  <p:tag name="AS_UNIQUEID" val="2083"/>
</p:tagLst>
</file>

<file path=ppt/tags/tag419.xml><?xml version="1.0" encoding="utf-8"?>
<p:tagLst xmlns:p="http://schemas.openxmlformats.org/presentationml/2006/main">
  <p:tag name="AS_UNIQUEID" val="2085"/>
</p:tagLst>
</file>

<file path=ppt/tags/tag42.xml><?xml version="1.0" encoding="utf-8"?>
<p:tagLst xmlns:p="http://schemas.openxmlformats.org/presentationml/2006/main">
  <p:tag name="AS_UNIQUEID" val="525"/>
</p:tagLst>
</file>

<file path=ppt/tags/tag420.xml><?xml version="1.0" encoding="utf-8"?>
<p:tagLst xmlns:p="http://schemas.openxmlformats.org/presentationml/2006/main">
  <p:tag name="AS_UNIQUEID" val="2086"/>
</p:tagLst>
</file>

<file path=ppt/tags/tag421.xml><?xml version="1.0" encoding="utf-8"?>
<p:tagLst xmlns:p="http://schemas.openxmlformats.org/presentationml/2006/main">
  <p:tag name="AS_UNIQUEID" val="2087"/>
</p:tagLst>
</file>

<file path=ppt/tags/tag422.xml><?xml version="1.0" encoding="utf-8"?>
<p:tagLst xmlns:p="http://schemas.openxmlformats.org/presentationml/2006/main">
  <p:tag name="AS_UNIQUEID" val="2088"/>
</p:tagLst>
</file>

<file path=ppt/tags/tag423.xml><?xml version="1.0" encoding="utf-8"?>
<p:tagLst xmlns:p="http://schemas.openxmlformats.org/presentationml/2006/main">
  <p:tag name="AS_UNIQUEID" val="2089"/>
</p:tagLst>
</file>

<file path=ppt/tags/tag424.xml><?xml version="1.0" encoding="utf-8"?>
<p:tagLst xmlns:p="http://schemas.openxmlformats.org/presentationml/2006/main">
  <p:tag name="AS_UNIQUEID" val="2091"/>
</p:tagLst>
</file>

<file path=ppt/tags/tag425.xml><?xml version="1.0" encoding="utf-8"?>
<p:tagLst xmlns:p="http://schemas.openxmlformats.org/presentationml/2006/main">
  <p:tag name="AS_UNIQUEID" val="2092"/>
</p:tagLst>
</file>

<file path=ppt/tags/tag426.xml><?xml version="1.0" encoding="utf-8"?>
<p:tagLst xmlns:p="http://schemas.openxmlformats.org/presentationml/2006/main">
  <p:tag name="AS_UNIQUEID" val="2093"/>
</p:tagLst>
</file>

<file path=ppt/tags/tag427.xml><?xml version="1.0" encoding="utf-8"?>
<p:tagLst xmlns:p="http://schemas.openxmlformats.org/presentationml/2006/main">
  <p:tag name="AS_UNIQUEID" val="2094"/>
</p:tagLst>
</file>

<file path=ppt/tags/tag428.xml><?xml version="1.0" encoding="utf-8"?>
<p:tagLst xmlns:p="http://schemas.openxmlformats.org/presentationml/2006/main">
  <p:tag name="AS_UNIQUEID" val="2095"/>
</p:tagLst>
</file>

<file path=ppt/tags/tag429.xml><?xml version="1.0" encoding="utf-8"?>
<p:tagLst xmlns:p="http://schemas.openxmlformats.org/presentationml/2006/main">
  <p:tag name="AS_UNIQUEID" val="2097"/>
</p:tagLst>
</file>

<file path=ppt/tags/tag43.xml><?xml version="1.0" encoding="utf-8"?>
<p:tagLst xmlns:p="http://schemas.openxmlformats.org/presentationml/2006/main">
  <p:tag name="AS_UNIQUEID" val="526"/>
</p:tagLst>
</file>

<file path=ppt/tags/tag430.xml><?xml version="1.0" encoding="utf-8"?>
<p:tagLst xmlns:p="http://schemas.openxmlformats.org/presentationml/2006/main">
  <p:tag name="AS_UNIQUEID" val="2098"/>
</p:tagLst>
</file>

<file path=ppt/tags/tag431.xml><?xml version="1.0" encoding="utf-8"?>
<p:tagLst xmlns:p="http://schemas.openxmlformats.org/presentationml/2006/main">
  <p:tag name="AS_UNIQUEID" val="2099"/>
</p:tagLst>
</file>

<file path=ppt/tags/tag432.xml><?xml version="1.0" encoding="utf-8"?>
<p:tagLst xmlns:p="http://schemas.openxmlformats.org/presentationml/2006/main">
  <p:tag name="AS_UNIQUEID" val="2100"/>
</p:tagLst>
</file>

<file path=ppt/tags/tag433.xml><?xml version="1.0" encoding="utf-8"?>
<p:tagLst xmlns:p="http://schemas.openxmlformats.org/presentationml/2006/main">
  <p:tag name="AS_UNIQUEID" val="2101"/>
</p:tagLst>
</file>

<file path=ppt/tags/tag434.xml><?xml version="1.0" encoding="utf-8"?>
<p:tagLst xmlns:p="http://schemas.openxmlformats.org/presentationml/2006/main">
  <p:tag name="AS_UNIQUEID" val="2102"/>
</p:tagLst>
</file>

<file path=ppt/tags/tag435.xml><?xml version="1.0" encoding="utf-8"?>
<p:tagLst xmlns:p="http://schemas.openxmlformats.org/presentationml/2006/main">
  <p:tag name="AS_UNIQUEID" val="2104"/>
</p:tagLst>
</file>

<file path=ppt/tags/tag436.xml><?xml version="1.0" encoding="utf-8"?>
<p:tagLst xmlns:p="http://schemas.openxmlformats.org/presentationml/2006/main">
  <p:tag name="AS_UNIQUEID" val="2106"/>
</p:tagLst>
</file>

<file path=ppt/tags/tag437.xml><?xml version="1.0" encoding="utf-8"?>
<p:tagLst xmlns:p="http://schemas.openxmlformats.org/presentationml/2006/main">
  <p:tag name="AS_UNIQUEID" val="2107"/>
  <p:tag name="KSO_WM_UNIT_PLACING_PICTURE_USER_VIEWPORT" val="{&quot;height&quot;:3624.486614173228,&quot;width&quot;:19200}"/>
</p:tagLst>
</file>

<file path=ppt/tags/tag438.xml><?xml version="1.0" encoding="utf-8"?>
<p:tagLst xmlns:p="http://schemas.openxmlformats.org/presentationml/2006/main">
  <p:tag name="AS_UNIQUEID" val="2108"/>
</p:tagLst>
</file>

<file path=ppt/tags/tag439.xml><?xml version="1.0" encoding="utf-8"?>
<p:tagLst xmlns:p="http://schemas.openxmlformats.org/presentationml/2006/main">
  <p:tag name="AS_UNIQUEID" val="2109"/>
</p:tagLst>
</file>

<file path=ppt/tags/tag44.xml><?xml version="1.0" encoding="utf-8"?>
<p:tagLst xmlns:p="http://schemas.openxmlformats.org/presentationml/2006/main">
  <p:tag name="AS_UNIQUEID" val="527"/>
</p:tagLst>
</file>

<file path=ppt/tags/tag440.xml><?xml version="1.0" encoding="utf-8"?>
<p:tagLst xmlns:p="http://schemas.openxmlformats.org/presentationml/2006/main">
  <p:tag name="AS_UNIQUEID" val="2110"/>
</p:tagLst>
</file>

<file path=ppt/tags/tag441.xml><?xml version="1.0" encoding="utf-8"?>
<p:tagLst xmlns:p="http://schemas.openxmlformats.org/presentationml/2006/main">
  <p:tag name="AS_UNIQUEID" val="2111"/>
</p:tagLst>
</file>

<file path=ppt/tags/tag442.xml><?xml version="1.0" encoding="utf-8"?>
<p:tagLst xmlns:p="http://schemas.openxmlformats.org/presentationml/2006/main">
  <p:tag name="AS_UNIQUEID" val="2112"/>
</p:tagLst>
</file>

<file path=ppt/tags/tag443.xml><?xml version="1.0" encoding="utf-8"?>
<p:tagLst xmlns:p="http://schemas.openxmlformats.org/presentationml/2006/main">
  <p:tag name="AS_UNIQUEID" val="2114"/>
</p:tagLst>
</file>

<file path=ppt/tags/tag444.xml><?xml version="1.0" encoding="utf-8"?>
<p:tagLst xmlns:p="http://schemas.openxmlformats.org/presentationml/2006/main">
  <p:tag name="AS_UNIQUEID" val="2115"/>
</p:tagLst>
</file>

<file path=ppt/tags/tag445.xml><?xml version="1.0" encoding="utf-8"?>
<p:tagLst xmlns:p="http://schemas.openxmlformats.org/presentationml/2006/main">
  <p:tag name="AS_UNIQUEID" val="2116"/>
</p:tagLst>
</file>

<file path=ppt/tags/tag446.xml><?xml version="1.0" encoding="utf-8"?>
<p:tagLst xmlns:p="http://schemas.openxmlformats.org/presentationml/2006/main">
  <p:tag name="AS_UNIQUEID" val="2117"/>
</p:tagLst>
</file>

<file path=ppt/tags/tag447.xml><?xml version="1.0" encoding="utf-8"?>
<p:tagLst xmlns:p="http://schemas.openxmlformats.org/presentationml/2006/main">
  <p:tag name="AS_UNIQUEID" val="2118"/>
</p:tagLst>
</file>

<file path=ppt/tags/tag448.xml><?xml version="1.0" encoding="utf-8"?>
<p:tagLst xmlns:p="http://schemas.openxmlformats.org/presentationml/2006/main">
  <p:tag name="AS_UNIQUEID" val="2120"/>
</p:tagLst>
</file>

<file path=ppt/tags/tag449.xml><?xml version="1.0" encoding="utf-8"?>
<p:tagLst xmlns:p="http://schemas.openxmlformats.org/presentationml/2006/main">
  <p:tag name="AS_UNIQUEID" val="2121"/>
</p:tagLst>
</file>

<file path=ppt/tags/tag45.xml><?xml version="1.0" encoding="utf-8"?>
<p:tagLst xmlns:p="http://schemas.openxmlformats.org/presentationml/2006/main">
  <p:tag name="AS_UNIQUEID" val="528"/>
</p:tagLst>
</file>

<file path=ppt/tags/tag450.xml><?xml version="1.0" encoding="utf-8"?>
<p:tagLst xmlns:p="http://schemas.openxmlformats.org/presentationml/2006/main">
  <p:tag name="AS_UNIQUEID" val="2122"/>
</p:tagLst>
</file>

<file path=ppt/tags/tag451.xml><?xml version="1.0" encoding="utf-8"?>
<p:tagLst xmlns:p="http://schemas.openxmlformats.org/presentationml/2006/main">
  <p:tag name="AS_UNIQUEID" val="2123"/>
</p:tagLst>
</file>

<file path=ppt/tags/tag452.xml><?xml version="1.0" encoding="utf-8"?>
<p:tagLst xmlns:p="http://schemas.openxmlformats.org/presentationml/2006/main">
  <p:tag name="AS_UNIQUEID" val="2124"/>
</p:tagLst>
</file>

<file path=ppt/tags/tag453.xml><?xml version="1.0" encoding="utf-8"?>
<p:tagLst xmlns:p="http://schemas.openxmlformats.org/presentationml/2006/main">
  <p:tag name="AS_UNIQUEID" val="2125"/>
</p:tagLst>
</file>

<file path=ppt/tags/tag454.xml><?xml version="1.0" encoding="utf-8"?>
<p:tagLst xmlns:p="http://schemas.openxmlformats.org/presentationml/2006/main">
  <p:tag name="AS_UNIQUEID" val="2127"/>
</p:tagLst>
</file>

<file path=ppt/tags/tag455.xml><?xml version="1.0" encoding="utf-8"?>
<p:tagLst xmlns:p="http://schemas.openxmlformats.org/presentationml/2006/main">
  <p:tag name="AS_UNIQUEID" val="2128"/>
</p:tagLst>
</file>

<file path=ppt/tags/tag456.xml><?xml version="1.0" encoding="utf-8"?>
<p:tagLst xmlns:p="http://schemas.openxmlformats.org/presentationml/2006/main">
  <p:tag name="AS_UNIQUEID" val="2129"/>
</p:tagLst>
</file>

<file path=ppt/tags/tag457.xml><?xml version="1.0" encoding="utf-8"?>
<p:tagLst xmlns:p="http://schemas.openxmlformats.org/presentationml/2006/main">
  <p:tag name="AS_UNIQUEID" val="2130"/>
</p:tagLst>
</file>

<file path=ppt/tags/tag458.xml><?xml version="1.0" encoding="utf-8"?>
<p:tagLst xmlns:p="http://schemas.openxmlformats.org/presentationml/2006/main">
  <p:tag name="AS_UNIQUEID" val="2131"/>
</p:tagLst>
</file>

<file path=ppt/tags/tag459.xml><?xml version="1.0" encoding="utf-8"?>
<p:tagLst xmlns:p="http://schemas.openxmlformats.org/presentationml/2006/main">
  <p:tag name="AS_UNIQUEID" val="2132"/>
</p:tagLst>
</file>

<file path=ppt/tags/tag46.xml><?xml version="1.0" encoding="utf-8"?>
<p:tagLst xmlns:p="http://schemas.openxmlformats.org/presentationml/2006/main">
  <p:tag name="AS_UNIQUEID" val="529"/>
</p:tagLst>
</file>

<file path=ppt/tags/tag460.xml><?xml version="1.0" encoding="utf-8"?>
<p:tagLst xmlns:p="http://schemas.openxmlformats.org/presentationml/2006/main">
  <p:tag name="AS_UNIQUEID" val="2133"/>
</p:tagLst>
</file>

<file path=ppt/tags/tag461.xml><?xml version="1.0" encoding="utf-8"?>
<p:tagLst xmlns:p="http://schemas.openxmlformats.org/presentationml/2006/main">
  <p:tag name="AS_UNIQUEID" val="2134"/>
</p:tagLst>
</file>

<file path=ppt/tags/tag462.xml><?xml version="1.0" encoding="utf-8"?>
<p:tagLst xmlns:p="http://schemas.openxmlformats.org/presentationml/2006/main">
  <p:tag name="AS_UNIQUEID" val="2136"/>
</p:tagLst>
</file>

<file path=ppt/tags/tag463.xml><?xml version="1.0" encoding="utf-8"?>
<p:tagLst xmlns:p="http://schemas.openxmlformats.org/presentationml/2006/main">
  <p:tag name="AS_UNIQUEID" val="2137"/>
</p:tagLst>
</file>

<file path=ppt/tags/tag464.xml><?xml version="1.0" encoding="utf-8"?>
<p:tagLst xmlns:p="http://schemas.openxmlformats.org/presentationml/2006/main">
  <p:tag name="AS_UNIQUEID" val="2138"/>
</p:tagLst>
</file>

<file path=ppt/tags/tag465.xml><?xml version="1.0" encoding="utf-8"?>
<p:tagLst xmlns:p="http://schemas.openxmlformats.org/presentationml/2006/main">
  <p:tag name="AS_UNIQUEID" val="2139"/>
</p:tagLst>
</file>

<file path=ppt/tags/tag466.xml><?xml version="1.0" encoding="utf-8"?>
<p:tagLst xmlns:p="http://schemas.openxmlformats.org/presentationml/2006/main">
  <p:tag name="AS_UNIQUEID" val="2141"/>
</p:tagLst>
</file>

<file path=ppt/tags/tag467.xml><?xml version="1.0" encoding="utf-8"?>
<p:tagLst xmlns:p="http://schemas.openxmlformats.org/presentationml/2006/main">
  <p:tag name="AS_UNIQUEID" val="2142"/>
</p:tagLst>
</file>

<file path=ppt/tags/tag468.xml><?xml version="1.0" encoding="utf-8"?>
<p:tagLst xmlns:p="http://schemas.openxmlformats.org/presentationml/2006/main">
  <p:tag name="AS_UNIQUEID" val="2143"/>
</p:tagLst>
</file>

<file path=ppt/tags/tag469.xml><?xml version="1.0" encoding="utf-8"?>
<p:tagLst xmlns:p="http://schemas.openxmlformats.org/presentationml/2006/main">
  <p:tag name="AS_UNIQUEID" val="2145"/>
</p:tagLst>
</file>

<file path=ppt/tags/tag47.xml><?xml version="1.0" encoding="utf-8"?>
<p:tagLst xmlns:p="http://schemas.openxmlformats.org/presentationml/2006/main">
  <p:tag name="AS_UNIQUEID" val="531"/>
</p:tagLst>
</file>

<file path=ppt/tags/tag470.xml><?xml version="1.0" encoding="utf-8"?>
<p:tagLst xmlns:p="http://schemas.openxmlformats.org/presentationml/2006/main">
  <p:tag name="AS_UNIQUEID" val="2146"/>
</p:tagLst>
</file>

<file path=ppt/tags/tag471.xml><?xml version="1.0" encoding="utf-8"?>
<p:tagLst xmlns:p="http://schemas.openxmlformats.org/presentationml/2006/main">
  <p:tag name="AS_UNIQUEID" val="2147"/>
</p:tagLst>
</file>

<file path=ppt/tags/tag472.xml><?xml version="1.0" encoding="utf-8"?>
<p:tagLst xmlns:p="http://schemas.openxmlformats.org/presentationml/2006/main">
  <p:tag name="AS_UNIQUEID" val="2148"/>
</p:tagLst>
</file>

<file path=ppt/tags/tag473.xml><?xml version="1.0" encoding="utf-8"?>
<p:tagLst xmlns:p="http://schemas.openxmlformats.org/presentationml/2006/main">
  <p:tag name="AS_UNIQUEID" val="2149"/>
</p:tagLst>
</file>

<file path=ppt/tags/tag474.xml><?xml version="1.0" encoding="utf-8"?>
<p:tagLst xmlns:p="http://schemas.openxmlformats.org/presentationml/2006/main">
  <p:tag name="AS_UNIQUEID" val="2150"/>
</p:tagLst>
</file>

<file path=ppt/tags/tag475.xml><?xml version="1.0" encoding="utf-8"?>
<p:tagLst xmlns:p="http://schemas.openxmlformats.org/presentationml/2006/main">
  <p:tag name="AS_UNIQUEID" val="2152"/>
</p:tagLst>
</file>

<file path=ppt/tags/tag476.xml><?xml version="1.0" encoding="utf-8"?>
<p:tagLst xmlns:p="http://schemas.openxmlformats.org/presentationml/2006/main">
  <p:tag name="AS_UNIQUEID" val="2153"/>
</p:tagLst>
</file>

<file path=ppt/tags/tag477.xml><?xml version="1.0" encoding="utf-8"?>
<p:tagLst xmlns:p="http://schemas.openxmlformats.org/presentationml/2006/main">
  <p:tag name="AS_UNIQUEID" val="2154"/>
</p:tagLst>
</file>

<file path=ppt/tags/tag478.xml><?xml version="1.0" encoding="utf-8"?>
<p:tagLst xmlns:p="http://schemas.openxmlformats.org/presentationml/2006/main">
  <p:tag name="AS_UNIQUEID" val="2155"/>
</p:tagLst>
</file>

<file path=ppt/tags/tag479.xml><?xml version="1.0" encoding="utf-8"?>
<p:tagLst xmlns:p="http://schemas.openxmlformats.org/presentationml/2006/main">
  <p:tag name="AS_UNIQUEID" val="2156"/>
</p:tagLst>
</file>

<file path=ppt/tags/tag48.xml><?xml version="1.0" encoding="utf-8"?>
<p:tagLst xmlns:p="http://schemas.openxmlformats.org/presentationml/2006/main">
  <p:tag name="AS_UNIQUEID" val="532"/>
</p:tagLst>
</file>

<file path=ppt/tags/tag480.xml><?xml version="1.0" encoding="utf-8"?>
<p:tagLst xmlns:p="http://schemas.openxmlformats.org/presentationml/2006/main">
  <p:tag name="AS_UNIQUEID" val="2157"/>
</p:tagLst>
</file>

<file path=ppt/tags/tag481.xml><?xml version="1.0" encoding="utf-8"?>
<p:tagLst xmlns:p="http://schemas.openxmlformats.org/presentationml/2006/main">
  <p:tag name="AS_UNIQUEID" val="2159"/>
</p:tagLst>
</file>

<file path=ppt/tags/tag482.xml><?xml version="1.0" encoding="utf-8"?>
<p:tagLst xmlns:p="http://schemas.openxmlformats.org/presentationml/2006/main">
  <p:tag name="AS_UNIQUEID" val="2160"/>
</p:tagLst>
</file>

<file path=ppt/tags/tag483.xml><?xml version="1.0" encoding="utf-8"?>
<p:tagLst xmlns:p="http://schemas.openxmlformats.org/presentationml/2006/main">
  <p:tag name="AS_UNIQUEID" val="2161"/>
</p:tagLst>
</file>

<file path=ppt/tags/tag484.xml><?xml version="1.0" encoding="utf-8"?>
<p:tagLst xmlns:p="http://schemas.openxmlformats.org/presentationml/2006/main">
  <p:tag name="AS_UNIQUEID" val="2162"/>
</p:tagLst>
</file>

<file path=ppt/tags/tag485.xml><?xml version="1.0" encoding="utf-8"?>
<p:tagLst xmlns:p="http://schemas.openxmlformats.org/presentationml/2006/main">
  <p:tag name="AS_UNIQUEID" val="2163"/>
</p:tagLst>
</file>

<file path=ppt/tags/tag486.xml><?xml version="1.0" encoding="utf-8"?>
<p:tagLst xmlns:p="http://schemas.openxmlformats.org/presentationml/2006/main">
  <p:tag name="AS_UNIQUEID" val="2165"/>
</p:tagLst>
</file>

<file path=ppt/tags/tag487.xml><?xml version="1.0" encoding="utf-8"?>
<p:tagLst xmlns:p="http://schemas.openxmlformats.org/presentationml/2006/main">
  <p:tag name="AS_UNIQUEID" val="2166"/>
</p:tagLst>
</file>

<file path=ppt/tags/tag488.xml><?xml version="1.0" encoding="utf-8"?>
<p:tagLst xmlns:p="http://schemas.openxmlformats.org/presentationml/2006/main">
  <p:tag name="AS_UNIQUEID" val="2167"/>
</p:tagLst>
</file>

<file path=ppt/tags/tag489.xml><?xml version="1.0" encoding="utf-8"?>
<p:tagLst xmlns:p="http://schemas.openxmlformats.org/presentationml/2006/main">
  <p:tag name="AS_UNIQUEID" val="2168"/>
</p:tagLst>
</file>

<file path=ppt/tags/tag49.xml><?xml version="1.0" encoding="utf-8"?>
<p:tagLst xmlns:p="http://schemas.openxmlformats.org/presentationml/2006/main">
  <p:tag name="AS_UNIQUEID" val="533"/>
</p:tagLst>
</file>

<file path=ppt/tags/tag490.xml><?xml version="1.0" encoding="utf-8"?>
<p:tagLst xmlns:p="http://schemas.openxmlformats.org/presentationml/2006/main">
  <p:tag name="AS_UNIQUEID" val="2169"/>
</p:tagLst>
</file>

<file path=ppt/tags/tag491.xml><?xml version="1.0" encoding="utf-8"?>
<p:tagLst xmlns:p="http://schemas.openxmlformats.org/presentationml/2006/main">
  <p:tag name="AS_UNIQUEID" val="2171"/>
</p:tagLst>
</file>

<file path=ppt/tags/tag492.xml><?xml version="1.0" encoding="utf-8"?>
<p:tagLst xmlns:p="http://schemas.openxmlformats.org/presentationml/2006/main">
  <p:tag name="AS_UNIQUEID" val="2172"/>
</p:tagLst>
</file>

<file path=ppt/tags/tag493.xml><?xml version="1.0" encoding="utf-8"?>
<p:tagLst xmlns:p="http://schemas.openxmlformats.org/presentationml/2006/main">
  <p:tag name="AS_UNIQUEID" val="2173"/>
</p:tagLst>
</file>

<file path=ppt/tags/tag494.xml><?xml version="1.0" encoding="utf-8"?>
<p:tagLst xmlns:p="http://schemas.openxmlformats.org/presentationml/2006/main">
  <p:tag name="AS_UNIQUEID" val="2174"/>
</p:tagLst>
</file>

<file path=ppt/tags/tag495.xml><?xml version="1.0" encoding="utf-8"?>
<p:tagLst xmlns:p="http://schemas.openxmlformats.org/presentationml/2006/main">
  <p:tag name="AS_UNIQUEID" val="2175"/>
</p:tagLst>
</file>

<file path=ppt/tags/tag496.xml><?xml version="1.0" encoding="utf-8"?>
<p:tagLst xmlns:p="http://schemas.openxmlformats.org/presentationml/2006/main">
  <p:tag name="AS_UNIQUEID" val="2176"/>
</p:tagLst>
</file>

<file path=ppt/tags/tag497.xml><?xml version="1.0" encoding="utf-8"?>
<p:tagLst xmlns:p="http://schemas.openxmlformats.org/presentationml/2006/main">
  <p:tag name="AS_UNIQUEID" val="2178"/>
</p:tagLst>
</file>

<file path=ppt/tags/tag498.xml><?xml version="1.0" encoding="utf-8"?>
<p:tagLst xmlns:p="http://schemas.openxmlformats.org/presentationml/2006/main">
  <p:tag name="AS_UNIQUEID" val="2180"/>
</p:tagLst>
</file>

<file path=ppt/tags/tag499.xml><?xml version="1.0" encoding="utf-8"?>
<p:tagLst xmlns:p="http://schemas.openxmlformats.org/presentationml/2006/main">
  <p:tag name="AS_UNIQUEID" val="2181"/>
  <p:tag name="KSO_WM_UNIT_PLACING_PICTURE_USER_VIEWPORT" val="{&quot;height&quot;:3624.486614173228,&quot;width&quot;:19200}"/>
</p:tagLst>
</file>

<file path=ppt/tags/tag5.xml><?xml version="1.0" encoding="utf-8"?>
<p:tagLst xmlns:p="http://schemas.openxmlformats.org/presentationml/2006/main">
  <p:tag name="AS_UNIQUEID" val="481"/>
</p:tagLst>
</file>

<file path=ppt/tags/tag50.xml><?xml version="1.0" encoding="utf-8"?>
<p:tagLst xmlns:p="http://schemas.openxmlformats.org/presentationml/2006/main">
  <p:tag name="AS_UNIQUEID" val="534"/>
</p:tagLst>
</file>

<file path=ppt/tags/tag500.xml><?xml version="1.0" encoding="utf-8"?>
<p:tagLst xmlns:p="http://schemas.openxmlformats.org/presentationml/2006/main">
  <p:tag name="AS_UNIQUEID" val="2182"/>
</p:tagLst>
</file>

<file path=ppt/tags/tag501.xml><?xml version="1.0" encoding="utf-8"?>
<p:tagLst xmlns:p="http://schemas.openxmlformats.org/presentationml/2006/main">
  <p:tag name="AS_UNIQUEID" val="2183"/>
</p:tagLst>
</file>

<file path=ppt/tags/tag502.xml><?xml version="1.0" encoding="utf-8"?>
<p:tagLst xmlns:p="http://schemas.openxmlformats.org/presentationml/2006/main">
  <p:tag name="AS_UNIQUEID" val="2184"/>
</p:tagLst>
</file>

<file path=ppt/tags/tag503.xml><?xml version="1.0" encoding="utf-8"?>
<p:tagLst xmlns:p="http://schemas.openxmlformats.org/presentationml/2006/main">
  <p:tag name="AS_UNIQUEID" val="2185"/>
</p:tagLst>
</file>

<file path=ppt/tags/tag504.xml><?xml version="1.0" encoding="utf-8"?>
<p:tagLst xmlns:p="http://schemas.openxmlformats.org/presentationml/2006/main">
  <p:tag name="AS_UNIQUEID" val="2186"/>
</p:tagLst>
</file>

<file path=ppt/tags/tag505.xml><?xml version="1.0" encoding="utf-8"?>
<p:tagLst xmlns:p="http://schemas.openxmlformats.org/presentationml/2006/main">
  <p:tag name="AS_UNIQUEID" val="2188"/>
</p:tagLst>
</file>

<file path=ppt/tags/tag506.xml><?xml version="1.0" encoding="utf-8"?>
<p:tagLst xmlns:p="http://schemas.openxmlformats.org/presentationml/2006/main">
  <p:tag name="AS_UNIQUEID" val="2189"/>
</p:tagLst>
</file>

<file path=ppt/tags/tag507.xml><?xml version="1.0" encoding="utf-8"?>
<p:tagLst xmlns:p="http://schemas.openxmlformats.org/presentationml/2006/main">
  <p:tag name="AS_UNIQUEID" val="2190"/>
</p:tagLst>
</file>

<file path=ppt/tags/tag508.xml><?xml version="1.0" encoding="utf-8"?>
<p:tagLst xmlns:p="http://schemas.openxmlformats.org/presentationml/2006/main">
  <p:tag name="AS_UNIQUEID" val="2191"/>
</p:tagLst>
</file>

<file path=ppt/tags/tag509.xml><?xml version="1.0" encoding="utf-8"?>
<p:tagLst xmlns:p="http://schemas.openxmlformats.org/presentationml/2006/main">
  <p:tag name="AS_UNIQUEID" val="2192"/>
</p:tagLst>
</file>

<file path=ppt/tags/tag51.xml><?xml version="1.0" encoding="utf-8"?>
<p:tagLst xmlns:p="http://schemas.openxmlformats.org/presentationml/2006/main">
  <p:tag name="AS_UNIQUEID" val="535"/>
</p:tagLst>
</file>

<file path=ppt/tags/tag510.xml><?xml version="1.0" encoding="utf-8"?>
<p:tagLst xmlns:p="http://schemas.openxmlformats.org/presentationml/2006/main">
  <p:tag name="AS_UNIQUEID" val="2194"/>
</p:tagLst>
</file>

<file path=ppt/tags/tag511.xml><?xml version="1.0" encoding="utf-8"?>
<p:tagLst xmlns:p="http://schemas.openxmlformats.org/presentationml/2006/main">
  <p:tag name="AS_UNIQUEID" val="2195"/>
</p:tagLst>
</file>

<file path=ppt/tags/tag512.xml><?xml version="1.0" encoding="utf-8"?>
<p:tagLst xmlns:p="http://schemas.openxmlformats.org/presentationml/2006/main">
  <p:tag name="AS_UNIQUEID" val="2196"/>
</p:tagLst>
</file>

<file path=ppt/tags/tag513.xml><?xml version="1.0" encoding="utf-8"?>
<p:tagLst xmlns:p="http://schemas.openxmlformats.org/presentationml/2006/main">
  <p:tag name="AS_UNIQUEID" val="2197"/>
</p:tagLst>
</file>

<file path=ppt/tags/tag514.xml><?xml version="1.0" encoding="utf-8"?>
<p:tagLst xmlns:p="http://schemas.openxmlformats.org/presentationml/2006/main">
  <p:tag name="AS_UNIQUEID" val="2198"/>
</p:tagLst>
</file>

<file path=ppt/tags/tag515.xml><?xml version="1.0" encoding="utf-8"?>
<p:tagLst xmlns:p="http://schemas.openxmlformats.org/presentationml/2006/main">
  <p:tag name="AS_UNIQUEID" val="2199"/>
</p:tagLst>
</file>

<file path=ppt/tags/tag516.xml><?xml version="1.0" encoding="utf-8"?>
<p:tagLst xmlns:p="http://schemas.openxmlformats.org/presentationml/2006/main">
  <p:tag name="AS_UNIQUEID" val="2201"/>
</p:tagLst>
</file>

<file path=ppt/tags/tag517.xml><?xml version="1.0" encoding="utf-8"?>
<p:tagLst xmlns:p="http://schemas.openxmlformats.org/presentationml/2006/main">
  <p:tag name="AS_UNIQUEID" val="2202"/>
</p:tagLst>
</file>

<file path=ppt/tags/tag518.xml><?xml version="1.0" encoding="utf-8"?>
<p:tagLst xmlns:p="http://schemas.openxmlformats.org/presentationml/2006/main">
  <p:tag name="AS_UNIQUEID" val="2203"/>
</p:tagLst>
</file>

<file path=ppt/tags/tag519.xml><?xml version="1.0" encoding="utf-8"?>
<p:tagLst xmlns:p="http://schemas.openxmlformats.org/presentationml/2006/main">
  <p:tag name="AS_UNIQUEID" val="2204"/>
</p:tagLst>
</file>

<file path=ppt/tags/tag52.xml><?xml version="1.0" encoding="utf-8"?>
<p:tagLst xmlns:p="http://schemas.openxmlformats.org/presentationml/2006/main">
  <p:tag name="AS_UNIQUEID" val="537"/>
</p:tagLst>
</file>

<file path=ppt/tags/tag520.xml><?xml version="1.0" encoding="utf-8"?>
<p:tagLst xmlns:p="http://schemas.openxmlformats.org/presentationml/2006/main">
  <p:tag name="AS_UNIQUEID" val="2205"/>
</p:tagLst>
</file>

<file path=ppt/tags/tag521.xml><?xml version="1.0" encoding="utf-8"?>
<p:tagLst xmlns:p="http://schemas.openxmlformats.org/presentationml/2006/main">
  <p:tag name="AS_UNIQUEID" val="2206"/>
</p:tagLst>
</file>

<file path=ppt/tags/tag522.xml><?xml version="1.0" encoding="utf-8"?>
<p:tagLst xmlns:p="http://schemas.openxmlformats.org/presentationml/2006/main">
  <p:tag name="AS_UNIQUEID" val="2207"/>
</p:tagLst>
</file>

<file path=ppt/tags/tag523.xml><?xml version="1.0" encoding="utf-8"?>
<p:tagLst xmlns:p="http://schemas.openxmlformats.org/presentationml/2006/main">
  <p:tag name="AS_UNIQUEID" val="2208"/>
</p:tagLst>
</file>

<file path=ppt/tags/tag524.xml><?xml version="1.0" encoding="utf-8"?>
<p:tagLst xmlns:p="http://schemas.openxmlformats.org/presentationml/2006/main">
  <p:tag name="AS_UNIQUEID" val="2210"/>
</p:tagLst>
</file>

<file path=ppt/tags/tag525.xml><?xml version="1.0" encoding="utf-8"?>
<p:tagLst xmlns:p="http://schemas.openxmlformats.org/presentationml/2006/main">
  <p:tag name="AS_UNIQUEID" val="2211"/>
</p:tagLst>
</file>

<file path=ppt/tags/tag526.xml><?xml version="1.0" encoding="utf-8"?>
<p:tagLst xmlns:p="http://schemas.openxmlformats.org/presentationml/2006/main">
  <p:tag name="AS_UNIQUEID" val="2212"/>
</p:tagLst>
</file>

<file path=ppt/tags/tag527.xml><?xml version="1.0" encoding="utf-8"?>
<p:tagLst xmlns:p="http://schemas.openxmlformats.org/presentationml/2006/main">
  <p:tag name="AS_UNIQUEID" val="2213"/>
</p:tagLst>
</file>

<file path=ppt/tags/tag528.xml><?xml version="1.0" encoding="utf-8"?>
<p:tagLst xmlns:p="http://schemas.openxmlformats.org/presentationml/2006/main">
  <p:tag name="AS_UNIQUEID" val="2215"/>
</p:tagLst>
</file>

<file path=ppt/tags/tag529.xml><?xml version="1.0" encoding="utf-8"?>
<p:tagLst xmlns:p="http://schemas.openxmlformats.org/presentationml/2006/main">
  <p:tag name="AS_UNIQUEID" val="2216"/>
</p:tagLst>
</file>

<file path=ppt/tags/tag53.xml><?xml version="1.0" encoding="utf-8"?>
<p:tagLst xmlns:p="http://schemas.openxmlformats.org/presentationml/2006/main">
  <p:tag name="AS_UNIQUEID" val="538"/>
</p:tagLst>
</file>

<file path=ppt/tags/tag530.xml><?xml version="1.0" encoding="utf-8"?>
<p:tagLst xmlns:p="http://schemas.openxmlformats.org/presentationml/2006/main">
  <p:tag name="AS_UNIQUEID" val="2217"/>
</p:tagLst>
</file>

<file path=ppt/tags/tag531.xml><?xml version="1.0" encoding="utf-8"?>
<p:tagLst xmlns:p="http://schemas.openxmlformats.org/presentationml/2006/main">
  <p:tag name="AS_UNIQUEID" val="2219"/>
</p:tagLst>
</file>

<file path=ppt/tags/tag532.xml><?xml version="1.0" encoding="utf-8"?>
<p:tagLst xmlns:p="http://schemas.openxmlformats.org/presentationml/2006/main">
  <p:tag name="AS_UNIQUEID" val="2220"/>
</p:tagLst>
</file>

<file path=ppt/tags/tag533.xml><?xml version="1.0" encoding="utf-8"?>
<p:tagLst xmlns:p="http://schemas.openxmlformats.org/presentationml/2006/main">
  <p:tag name="AS_UNIQUEID" val="2221"/>
</p:tagLst>
</file>

<file path=ppt/tags/tag534.xml><?xml version="1.0" encoding="utf-8"?>
<p:tagLst xmlns:p="http://schemas.openxmlformats.org/presentationml/2006/main">
  <p:tag name="AS_UNIQUEID" val="2222"/>
</p:tagLst>
</file>

<file path=ppt/tags/tag535.xml><?xml version="1.0" encoding="utf-8"?>
<p:tagLst xmlns:p="http://schemas.openxmlformats.org/presentationml/2006/main">
  <p:tag name="AS_UNIQUEID" val="2223"/>
</p:tagLst>
</file>

<file path=ppt/tags/tag536.xml><?xml version="1.0" encoding="utf-8"?>
<p:tagLst xmlns:p="http://schemas.openxmlformats.org/presentationml/2006/main">
  <p:tag name="AS_UNIQUEID" val="2224"/>
</p:tagLst>
</file>

<file path=ppt/tags/tag537.xml><?xml version="1.0" encoding="utf-8"?>
<p:tagLst xmlns:p="http://schemas.openxmlformats.org/presentationml/2006/main">
  <p:tag name="AS_UNIQUEID" val="2226"/>
</p:tagLst>
</file>

<file path=ppt/tags/tag538.xml><?xml version="1.0" encoding="utf-8"?>
<p:tagLst xmlns:p="http://schemas.openxmlformats.org/presentationml/2006/main">
  <p:tag name="AS_UNIQUEID" val="2227"/>
</p:tagLst>
</file>

<file path=ppt/tags/tag539.xml><?xml version="1.0" encoding="utf-8"?>
<p:tagLst xmlns:p="http://schemas.openxmlformats.org/presentationml/2006/main">
  <p:tag name="AS_UNIQUEID" val="2228"/>
</p:tagLst>
</file>

<file path=ppt/tags/tag54.xml><?xml version="1.0" encoding="utf-8"?>
<p:tagLst xmlns:p="http://schemas.openxmlformats.org/presentationml/2006/main">
  <p:tag name="AS_UNIQUEID" val="539"/>
</p:tagLst>
</file>

<file path=ppt/tags/tag540.xml><?xml version="1.0" encoding="utf-8"?>
<p:tagLst xmlns:p="http://schemas.openxmlformats.org/presentationml/2006/main">
  <p:tag name="AS_UNIQUEID" val="2229"/>
</p:tagLst>
</file>

<file path=ppt/tags/tag541.xml><?xml version="1.0" encoding="utf-8"?>
<p:tagLst xmlns:p="http://schemas.openxmlformats.org/presentationml/2006/main">
  <p:tag name="AS_UNIQUEID" val="2230"/>
</p:tagLst>
</file>

<file path=ppt/tags/tag542.xml><?xml version="1.0" encoding="utf-8"?>
<p:tagLst xmlns:p="http://schemas.openxmlformats.org/presentationml/2006/main">
  <p:tag name="AS_UNIQUEID" val="2231"/>
</p:tagLst>
</file>

<file path=ppt/tags/tag543.xml><?xml version="1.0" encoding="utf-8"?>
<p:tagLst xmlns:p="http://schemas.openxmlformats.org/presentationml/2006/main">
  <p:tag name="AS_UNIQUEID" val="2233"/>
</p:tagLst>
</file>

<file path=ppt/tags/tag544.xml><?xml version="1.0" encoding="utf-8"?>
<p:tagLst xmlns:p="http://schemas.openxmlformats.org/presentationml/2006/main">
  <p:tag name="AS_UNIQUEID" val="2234"/>
</p:tagLst>
</file>

<file path=ppt/tags/tag545.xml><?xml version="1.0" encoding="utf-8"?>
<p:tagLst xmlns:p="http://schemas.openxmlformats.org/presentationml/2006/main">
  <p:tag name="AS_UNIQUEID" val="2235"/>
</p:tagLst>
</file>

<file path=ppt/tags/tag546.xml><?xml version="1.0" encoding="utf-8"?>
<p:tagLst xmlns:p="http://schemas.openxmlformats.org/presentationml/2006/main">
  <p:tag name="AS_UNIQUEID" val="2236"/>
</p:tagLst>
</file>

<file path=ppt/tags/tag547.xml><?xml version="1.0" encoding="utf-8"?>
<p:tagLst xmlns:p="http://schemas.openxmlformats.org/presentationml/2006/main">
  <p:tag name="AS_UNIQUEID" val="2237"/>
</p:tagLst>
</file>

<file path=ppt/tags/tag548.xml><?xml version="1.0" encoding="utf-8"?>
<p:tagLst xmlns:p="http://schemas.openxmlformats.org/presentationml/2006/main">
  <p:tag name="AS_UNIQUEID" val="2239"/>
</p:tagLst>
</file>

<file path=ppt/tags/tag549.xml><?xml version="1.0" encoding="utf-8"?>
<p:tagLst xmlns:p="http://schemas.openxmlformats.org/presentationml/2006/main">
  <p:tag name="AS_UNIQUEID" val="2240"/>
</p:tagLst>
</file>

<file path=ppt/tags/tag55.xml><?xml version="1.0" encoding="utf-8"?>
<p:tagLst xmlns:p="http://schemas.openxmlformats.org/presentationml/2006/main">
  <p:tag name="AS_UNIQUEID" val="540"/>
</p:tagLst>
</file>

<file path=ppt/tags/tag550.xml><?xml version="1.0" encoding="utf-8"?>
<p:tagLst xmlns:p="http://schemas.openxmlformats.org/presentationml/2006/main">
  <p:tag name="AS_UNIQUEID" val="2241"/>
</p:tagLst>
</file>

<file path=ppt/tags/tag551.xml><?xml version="1.0" encoding="utf-8"?>
<p:tagLst xmlns:p="http://schemas.openxmlformats.org/presentationml/2006/main">
  <p:tag name="AS_UNIQUEID" val="2242"/>
</p:tagLst>
</file>

<file path=ppt/tags/tag552.xml><?xml version="1.0" encoding="utf-8"?>
<p:tagLst xmlns:p="http://schemas.openxmlformats.org/presentationml/2006/main">
  <p:tag name="AS_UNIQUEID" val="2243"/>
</p:tagLst>
</file>

<file path=ppt/tags/tag553.xml><?xml version="1.0" encoding="utf-8"?>
<p:tagLst xmlns:p="http://schemas.openxmlformats.org/presentationml/2006/main">
  <p:tag name="AS_UNIQUEID" val="2245"/>
</p:tagLst>
</file>

<file path=ppt/tags/tag554.xml><?xml version="1.0" encoding="utf-8"?>
<p:tagLst xmlns:p="http://schemas.openxmlformats.org/presentationml/2006/main">
  <p:tag name="AS_UNIQUEID" val="2246"/>
</p:tagLst>
</file>

<file path=ppt/tags/tag555.xml><?xml version="1.0" encoding="utf-8"?>
<p:tagLst xmlns:p="http://schemas.openxmlformats.org/presentationml/2006/main">
  <p:tag name="AS_UNIQUEID" val="2247"/>
</p:tagLst>
</file>

<file path=ppt/tags/tag556.xml><?xml version="1.0" encoding="utf-8"?>
<p:tagLst xmlns:p="http://schemas.openxmlformats.org/presentationml/2006/main">
  <p:tag name="AS_UNIQUEID" val="2248"/>
</p:tagLst>
</file>

<file path=ppt/tags/tag557.xml><?xml version="1.0" encoding="utf-8"?>
<p:tagLst xmlns:p="http://schemas.openxmlformats.org/presentationml/2006/main">
  <p:tag name="AS_UNIQUEID" val="2249"/>
</p:tagLst>
</file>

<file path=ppt/tags/tag558.xml><?xml version="1.0" encoding="utf-8"?>
<p:tagLst xmlns:p="http://schemas.openxmlformats.org/presentationml/2006/main">
  <p:tag name="AS_UNIQUEID" val="2250"/>
</p:tagLst>
</file>

<file path=ppt/tags/tag559.xml><?xml version="1.0" encoding="utf-8"?>
<p:tagLst xmlns:p="http://schemas.openxmlformats.org/presentationml/2006/main">
  <p:tag name="AS_UNIQUEID" val="550"/>
</p:tagLst>
</file>

<file path=ppt/tags/tag56.xml><?xml version="1.0" encoding="utf-8"?>
<p:tagLst xmlns:p="http://schemas.openxmlformats.org/presentationml/2006/main">
  <p:tag name="AS_UNIQUEID" val="541"/>
</p:tagLst>
</file>

<file path=ppt/tags/tag560.xml><?xml version="1.0" encoding="utf-8"?>
<p:tagLst xmlns:p="http://schemas.openxmlformats.org/presentationml/2006/main">
  <p:tag name="AS_UNIQUEID" val="552"/>
</p:tagLst>
</file>

<file path=ppt/tags/tag561.xml><?xml version="1.0" encoding="utf-8"?>
<p:tagLst xmlns:p="http://schemas.openxmlformats.org/presentationml/2006/main">
  <p:tag name="AS_UNIQUEID" val="553"/>
  <p:tag name="KSO_WM_UNIT_PLACING_PICTURE_USER_VIEWPORT" val="{&quot;height&quot;:3624.486614173228,&quot;width&quot;:19200}"/>
</p:tagLst>
</file>

<file path=ppt/tags/tag562.xml><?xml version="1.0" encoding="utf-8"?>
<p:tagLst xmlns:p="http://schemas.openxmlformats.org/presentationml/2006/main">
  <p:tag name="AS_UNIQUEID" val="554"/>
</p:tagLst>
</file>

<file path=ppt/tags/tag563.xml><?xml version="1.0" encoding="utf-8"?>
<p:tagLst xmlns:p="http://schemas.openxmlformats.org/presentationml/2006/main">
  <p:tag name="AS_UNIQUEID" val="555"/>
</p:tagLst>
</file>

<file path=ppt/tags/tag564.xml><?xml version="1.0" encoding="utf-8"?>
<p:tagLst xmlns:p="http://schemas.openxmlformats.org/presentationml/2006/main">
  <p:tag name="AS_UNIQUEID" val="556"/>
</p:tagLst>
</file>

<file path=ppt/tags/tag565.xml><?xml version="1.0" encoding="utf-8"?>
<p:tagLst xmlns:p="http://schemas.openxmlformats.org/presentationml/2006/main">
  <p:tag name="AS_UNIQUEID" val="557"/>
</p:tagLst>
</file>

<file path=ppt/tags/tag566.xml><?xml version="1.0" encoding="utf-8"?>
<p:tagLst xmlns:p="http://schemas.openxmlformats.org/presentationml/2006/main">
  <p:tag name="AS_UNIQUEID" val="558"/>
</p:tagLst>
</file>

<file path=ppt/tags/tag567.xml><?xml version="1.0" encoding="utf-8"?>
<p:tagLst xmlns:p="http://schemas.openxmlformats.org/presentationml/2006/main">
  <p:tag name="AS_UNIQUEID" val="560"/>
</p:tagLst>
</file>

<file path=ppt/tags/tag568.xml><?xml version="1.0" encoding="utf-8"?>
<p:tagLst xmlns:p="http://schemas.openxmlformats.org/presentationml/2006/main">
  <p:tag name="AS_UNIQUEID" val="561"/>
</p:tagLst>
</file>

<file path=ppt/tags/tag569.xml><?xml version="1.0" encoding="utf-8"?>
<p:tagLst xmlns:p="http://schemas.openxmlformats.org/presentationml/2006/main">
  <p:tag name="AS_UNIQUEID" val="562"/>
</p:tagLst>
</file>

<file path=ppt/tags/tag57.xml><?xml version="1.0" encoding="utf-8"?>
<p:tagLst xmlns:p="http://schemas.openxmlformats.org/presentationml/2006/main">
  <p:tag name="AS_UNIQUEID" val="543"/>
</p:tagLst>
</file>

<file path=ppt/tags/tag570.xml><?xml version="1.0" encoding="utf-8"?>
<p:tagLst xmlns:p="http://schemas.openxmlformats.org/presentationml/2006/main">
  <p:tag name="AS_UNIQUEID" val="563"/>
</p:tagLst>
</file>

<file path=ppt/tags/tag571.xml><?xml version="1.0" encoding="utf-8"?>
<p:tagLst xmlns:p="http://schemas.openxmlformats.org/presentationml/2006/main">
  <p:tag name="AS_UNIQUEID" val="564"/>
</p:tagLst>
</file>

<file path=ppt/tags/tag572.xml><?xml version="1.0" encoding="utf-8"?>
<p:tagLst xmlns:p="http://schemas.openxmlformats.org/presentationml/2006/main">
  <p:tag name="AS_UNIQUEID" val="566"/>
</p:tagLst>
</file>

<file path=ppt/tags/tag573.xml><?xml version="1.0" encoding="utf-8"?>
<p:tagLst xmlns:p="http://schemas.openxmlformats.org/presentationml/2006/main">
  <p:tag name="AS_UNIQUEID" val="567"/>
</p:tagLst>
</file>

<file path=ppt/tags/tag574.xml><?xml version="1.0" encoding="utf-8"?>
<p:tagLst xmlns:p="http://schemas.openxmlformats.org/presentationml/2006/main">
  <p:tag name="AS_UNIQUEID" val="568"/>
</p:tagLst>
</file>

<file path=ppt/tags/tag575.xml><?xml version="1.0" encoding="utf-8"?>
<p:tagLst xmlns:p="http://schemas.openxmlformats.org/presentationml/2006/main">
  <p:tag name="AS_UNIQUEID" val="569"/>
</p:tagLst>
</file>

<file path=ppt/tags/tag576.xml><?xml version="1.0" encoding="utf-8"?>
<p:tagLst xmlns:p="http://schemas.openxmlformats.org/presentationml/2006/main">
  <p:tag name="AS_UNIQUEID" val="570"/>
</p:tagLst>
</file>

<file path=ppt/tags/tag577.xml><?xml version="1.0" encoding="utf-8"?>
<p:tagLst xmlns:p="http://schemas.openxmlformats.org/presentationml/2006/main">
  <p:tag name="AS_UNIQUEID" val="571"/>
</p:tagLst>
</file>

<file path=ppt/tags/tag578.xml><?xml version="1.0" encoding="utf-8"?>
<p:tagLst xmlns:p="http://schemas.openxmlformats.org/presentationml/2006/main">
  <p:tag name="AS_UNIQUEID" val="573"/>
</p:tagLst>
</file>

<file path=ppt/tags/tag579.xml><?xml version="1.0" encoding="utf-8"?>
<p:tagLst xmlns:p="http://schemas.openxmlformats.org/presentationml/2006/main">
  <p:tag name="AS_UNIQUEID" val="574"/>
</p:tagLst>
</file>

<file path=ppt/tags/tag58.xml><?xml version="1.0" encoding="utf-8"?>
<p:tagLst xmlns:p="http://schemas.openxmlformats.org/presentationml/2006/main">
  <p:tag name="AS_UNIQUEID" val="544"/>
</p:tagLst>
</file>

<file path=ppt/tags/tag580.xml><?xml version="1.0" encoding="utf-8"?>
<p:tagLst xmlns:p="http://schemas.openxmlformats.org/presentationml/2006/main">
  <p:tag name="AS_UNIQUEID" val="575"/>
</p:tagLst>
</file>

<file path=ppt/tags/tag581.xml><?xml version="1.0" encoding="utf-8"?>
<p:tagLst xmlns:p="http://schemas.openxmlformats.org/presentationml/2006/main">
  <p:tag name="AS_UNIQUEID" val="576"/>
</p:tagLst>
</file>

<file path=ppt/tags/tag582.xml><?xml version="1.0" encoding="utf-8"?>
<p:tagLst xmlns:p="http://schemas.openxmlformats.org/presentationml/2006/main">
  <p:tag name="AS_UNIQUEID" val="577"/>
</p:tagLst>
</file>

<file path=ppt/tags/tag583.xml><?xml version="1.0" encoding="utf-8"?>
<p:tagLst xmlns:p="http://schemas.openxmlformats.org/presentationml/2006/main">
  <p:tag name="AS_UNIQUEID" val="578"/>
</p:tagLst>
</file>

<file path=ppt/tags/tag584.xml><?xml version="1.0" encoding="utf-8"?>
<p:tagLst xmlns:p="http://schemas.openxmlformats.org/presentationml/2006/main">
  <p:tag name="AS_UNIQUEID" val="579"/>
</p:tagLst>
</file>

<file path=ppt/tags/tag585.xml><?xml version="1.0" encoding="utf-8"?>
<p:tagLst xmlns:p="http://schemas.openxmlformats.org/presentationml/2006/main">
  <p:tag name="AS_UNIQUEID" val="580"/>
</p:tagLst>
</file>

<file path=ppt/tags/tag586.xml><?xml version="1.0" encoding="utf-8"?>
<p:tagLst xmlns:p="http://schemas.openxmlformats.org/presentationml/2006/main">
  <p:tag name="AS_UNIQUEID" val="582"/>
</p:tagLst>
</file>

<file path=ppt/tags/tag587.xml><?xml version="1.0" encoding="utf-8"?>
<p:tagLst xmlns:p="http://schemas.openxmlformats.org/presentationml/2006/main">
  <p:tag name="AS_UNIQUEID" val="583"/>
</p:tagLst>
</file>

<file path=ppt/tags/tag588.xml><?xml version="1.0" encoding="utf-8"?>
<p:tagLst xmlns:p="http://schemas.openxmlformats.org/presentationml/2006/main">
  <p:tag name="AS_UNIQUEID" val="584"/>
</p:tagLst>
</file>

<file path=ppt/tags/tag589.xml><?xml version="1.0" encoding="utf-8"?>
<p:tagLst xmlns:p="http://schemas.openxmlformats.org/presentationml/2006/main">
  <p:tag name="AS_UNIQUEID" val="585"/>
</p:tagLst>
</file>

<file path=ppt/tags/tag59.xml><?xml version="1.0" encoding="utf-8"?>
<p:tagLst xmlns:p="http://schemas.openxmlformats.org/presentationml/2006/main">
  <p:tag name="AS_UNIQUEID" val="545"/>
</p:tagLst>
</file>

<file path=ppt/tags/tag590.xml><?xml version="1.0" encoding="utf-8"?>
<p:tagLst xmlns:p="http://schemas.openxmlformats.org/presentationml/2006/main">
  <p:tag name="AS_UNIQUEID" val="587"/>
</p:tagLst>
</file>

<file path=ppt/tags/tag591.xml><?xml version="1.0" encoding="utf-8"?>
<p:tagLst xmlns:p="http://schemas.openxmlformats.org/presentationml/2006/main">
  <p:tag name="AS_UNIQUEID" val="588"/>
</p:tagLst>
</file>

<file path=ppt/tags/tag592.xml><?xml version="1.0" encoding="utf-8"?>
<p:tagLst xmlns:p="http://schemas.openxmlformats.org/presentationml/2006/main">
  <p:tag name="AS_UNIQUEID" val="589"/>
</p:tagLst>
</file>

<file path=ppt/tags/tag593.xml><?xml version="1.0" encoding="utf-8"?>
<p:tagLst xmlns:p="http://schemas.openxmlformats.org/presentationml/2006/main">
  <p:tag name="AS_UNIQUEID" val="591"/>
</p:tagLst>
</file>

<file path=ppt/tags/tag594.xml><?xml version="1.0" encoding="utf-8"?>
<p:tagLst xmlns:p="http://schemas.openxmlformats.org/presentationml/2006/main">
  <p:tag name="AS_UNIQUEID" val="592"/>
</p:tagLst>
</file>

<file path=ppt/tags/tag595.xml><?xml version="1.0" encoding="utf-8"?>
<p:tagLst xmlns:p="http://schemas.openxmlformats.org/presentationml/2006/main">
  <p:tag name="AS_UNIQUEID" val="593"/>
</p:tagLst>
</file>

<file path=ppt/tags/tag596.xml><?xml version="1.0" encoding="utf-8"?>
<p:tagLst xmlns:p="http://schemas.openxmlformats.org/presentationml/2006/main">
  <p:tag name="AS_UNIQUEID" val="594"/>
</p:tagLst>
</file>

<file path=ppt/tags/tag597.xml><?xml version="1.0" encoding="utf-8"?>
<p:tagLst xmlns:p="http://schemas.openxmlformats.org/presentationml/2006/main">
  <p:tag name="AS_UNIQUEID" val="595"/>
</p:tagLst>
</file>

<file path=ppt/tags/tag598.xml><?xml version="1.0" encoding="utf-8"?>
<p:tagLst xmlns:p="http://schemas.openxmlformats.org/presentationml/2006/main">
  <p:tag name="AS_UNIQUEID" val="596"/>
</p:tagLst>
</file>

<file path=ppt/tags/tag599.xml><?xml version="1.0" encoding="utf-8"?>
<p:tagLst xmlns:p="http://schemas.openxmlformats.org/presentationml/2006/main">
  <p:tag name="AS_UNIQUEID" val="598"/>
</p:tagLst>
</file>

<file path=ppt/tags/tag6.xml><?xml version="1.0" encoding="utf-8"?>
<p:tagLst xmlns:p="http://schemas.openxmlformats.org/presentationml/2006/main">
  <p:tag name="AS_UNIQUEID" val="482"/>
</p:tagLst>
</file>

<file path=ppt/tags/tag60.xml><?xml version="1.0" encoding="utf-8"?>
<p:tagLst xmlns:p="http://schemas.openxmlformats.org/presentationml/2006/main">
  <p:tag name="AS_UNIQUEID" val="546"/>
</p:tagLst>
</file>

<file path=ppt/tags/tag600.xml><?xml version="1.0" encoding="utf-8"?>
<p:tagLst xmlns:p="http://schemas.openxmlformats.org/presentationml/2006/main">
  <p:tag name="AS_UNIQUEID" val="599"/>
</p:tagLst>
</file>

<file path=ppt/tags/tag601.xml><?xml version="1.0" encoding="utf-8"?>
<p:tagLst xmlns:p="http://schemas.openxmlformats.org/presentationml/2006/main">
  <p:tag name="AS_UNIQUEID" val="600"/>
</p:tagLst>
</file>

<file path=ppt/tags/tag602.xml><?xml version="1.0" encoding="utf-8"?>
<p:tagLst xmlns:p="http://schemas.openxmlformats.org/presentationml/2006/main">
  <p:tag name="AS_UNIQUEID" val="601"/>
</p:tagLst>
</file>

<file path=ppt/tags/tag603.xml><?xml version="1.0" encoding="utf-8"?>
<p:tagLst xmlns:p="http://schemas.openxmlformats.org/presentationml/2006/main">
  <p:tag name="AS_UNIQUEID" val="602"/>
</p:tagLst>
</file>

<file path=ppt/tags/tag604.xml><?xml version="1.0" encoding="utf-8"?>
<p:tagLst xmlns:p="http://schemas.openxmlformats.org/presentationml/2006/main">
  <p:tag name="AS_UNIQUEID" val="603"/>
</p:tagLst>
</file>

<file path=ppt/tags/tag605.xml><?xml version="1.0" encoding="utf-8"?>
<p:tagLst xmlns:p="http://schemas.openxmlformats.org/presentationml/2006/main">
  <p:tag name="AS_UNIQUEID" val="605"/>
</p:tagLst>
</file>

<file path=ppt/tags/tag606.xml><?xml version="1.0" encoding="utf-8"?>
<p:tagLst xmlns:p="http://schemas.openxmlformats.org/presentationml/2006/main">
  <p:tag name="AS_UNIQUEID" val="606"/>
</p:tagLst>
</file>

<file path=ppt/tags/tag607.xml><?xml version="1.0" encoding="utf-8"?>
<p:tagLst xmlns:p="http://schemas.openxmlformats.org/presentationml/2006/main">
  <p:tag name="AS_UNIQUEID" val="607"/>
</p:tagLst>
</file>

<file path=ppt/tags/tag608.xml><?xml version="1.0" encoding="utf-8"?>
<p:tagLst xmlns:p="http://schemas.openxmlformats.org/presentationml/2006/main">
  <p:tag name="AS_UNIQUEID" val="608"/>
</p:tagLst>
</file>

<file path=ppt/tags/tag609.xml><?xml version="1.0" encoding="utf-8"?>
<p:tagLst xmlns:p="http://schemas.openxmlformats.org/presentationml/2006/main">
  <p:tag name="AS_UNIQUEID" val="609"/>
</p:tagLst>
</file>

<file path=ppt/tags/tag61.xml><?xml version="1.0" encoding="utf-8"?>
<p:tagLst xmlns:p="http://schemas.openxmlformats.org/presentationml/2006/main">
  <p:tag name="AS_UNIQUEID" val="547"/>
</p:tagLst>
</file>

<file path=ppt/tags/tag610.xml><?xml version="1.0" encoding="utf-8"?>
<p:tagLst xmlns:p="http://schemas.openxmlformats.org/presentationml/2006/main">
  <p:tag name="AS_UNIQUEID" val="611"/>
</p:tagLst>
</file>

<file path=ppt/tags/tag611.xml><?xml version="1.0" encoding="utf-8"?>
<p:tagLst xmlns:p="http://schemas.openxmlformats.org/presentationml/2006/main">
  <p:tag name="AS_UNIQUEID" val="612"/>
</p:tagLst>
</file>

<file path=ppt/tags/tag612.xml><?xml version="1.0" encoding="utf-8"?>
<p:tagLst xmlns:p="http://schemas.openxmlformats.org/presentationml/2006/main">
  <p:tag name="AS_UNIQUEID" val="613"/>
</p:tagLst>
</file>

<file path=ppt/tags/tag613.xml><?xml version="1.0" encoding="utf-8"?>
<p:tagLst xmlns:p="http://schemas.openxmlformats.org/presentationml/2006/main">
  <p:tag name="AS_UNIQUEID" val="614"/>
</p:tagLst>
</file>

<file path=ppt/tags/tag614.xml><?xml version="1.0" encoding="utf-8"?>
<p:tagLst xmlns:p="http://schemas.openxmlformats.org/presentationml/2006/main">
  <p:tag name="AS_UNIQUEID" val="615"/>
</p:tagLst>
</file>

<file path=ppt/tags/tag615.xml><?xml version="1.0" encoding="utf-8"?>
<p:tagLst xmlns:p="http://schemas.openxmlformats.org/presentationml/2006/main">
  <p:tag name="AS_UNIQUEID" val="617"/>
</p:tagLst>
</file>

<file path=ppt/tags/tag616.xml><?xml version="1.0" encoding="utf-8"?>
<p:tagLst xmlns:p="http://schemas.openxmlformats.org/presentationml/2006/main">
  <p:tag name="AS_UNIQUEID" val="618"/>
</p:tagLst>
</file>

<file path=ppt/tags/tag617.xml><?xml version="1.0" encoding="utf-8"?>
<p:tagLst xmlns:p="http://schemas.openxmlformats.org/presentationml/2006/main">
  <p:tag name="AS_UNIQUEID" val="619"/>
</p:tagLst>
</file>

<file path=ppt/tags/tag618.xml><?xml version="1.0" encoding="utf-8"?>
<p:tagLst xmlns:p="http://schemas.openxmlformats.org/presentationml/2006/main">
  <p:tag name="AS_UNIQUEID" val="620"/>
</p:tagLst>
</file>

<file path=ppt/tags/tag619.xml><?xml version="1.0" encoding="utf-8"?>
<p:tagLst xmlns:p="http://schemas.openxmlformats.org/presentationml/2006/main">
  <p:tag name="AS_UNIQUEID" val="621"/>
</p:tagLst>
</file>

<file path=ppt/tags/tag62.xml><?xml version="1.0" encoding="utf-8"?>
<p:tagLst xmlns:p="http://schemas.openxmlformats.org/presentationml/2006/main">
  <p:tag name="AS_UNIQUEID" val="548"/>
</p:tagLst>
</file>

<file path=ppt/tags/tag620.xml><?xml version="1.0" encoding="utf-8"?>
<p:tagLst xmlns:p="http://schemas.openxmlformats.org/presentationml/2006/main">
  <p:tag name="AS_UNIQUEID" val="622"/>
</p:tagLst>
</file>

<file path=ppt/tags/tag621.xml><?xml version="1.0" encoding="utf-8"?>
<p:tagLst xmlns:p="http://schemas.openxmlformats.org/presentationml/2006/main">
  <p:tag name="AS_UNIQUEID" val="698"/>
</p:tagLst>
</file>

<file path=ppt/tags/tag622.xml><?xml version="1.0" encoding="utf-8"?>
<p:tagLst xmlns:p="http://schemas.openxmlformats.org/presentationml/2006/main">
  <p:tag name="AS_UNIQUEID" val="700"/>
</p:tagLst>
</file>

<file path=ppt/tags/tag623.xml><?xml version="1.0" encoding="utf-8"?>
<p:tagLst xmlns:p="http://schemas.openxmlformats.org/presentationml/2006/main">
  <p:tag name="AS_UNIQUEID" val="701"/>
  <p:tag name="KSO_WM_UNIT_PLACING_PICTURE_USER_VIEWPORT" val="{&quot;height&quot;:3624.486614173228,&quot;width&quot;:19200}"/>
</p:tagLst>
</file>

<file path=ppt/tags/tag624.xml><?xml version="1.0" encoding="utf-8"?>
<p:tagLst xmlns:p="http://schemas.openxmlformats.org/presentationml/2006/main">
  <p:tag name="AS_UNIQUEID" val="702"/>
</p:tagLst>
</file>

<file path=ppt/tags/tag625.xml><?xml version="1.0" encoding="utf-8"?>
<p:tagLst xmlns:p="http://schemas.openxmlformats.org/presentationml/2006/main">
  <p:tag name="AS_UNIQUEID" val="703"/>
</p:tagLst>
</file>

<file path=ppt/tags/tag626.xml><?xml version="1.0" encoding="utf-8"?>
<p:tagLst xmlns:p="http://schemas.openxmlformats.org/presentationml/2006/main">
  <p:tag name="AS_UNIQUEID" val="704"/>
</p:tagLst>
</file>

<file path=ppt/tags/tag627.xml><?xml version="1.0" encoding="utf-8"?>
<p:tagLst xmlns:p="http://schemas.openxmlformats.org/presentationml/2006/main">
  <p:tag name="AS_UNIQUEID" val="705"/>
</p:tagLst>
</file>

<file path=ppt/tags/tag628.xml><?xml version="1.0" encoding="utf-8"?>
<p:tagLst xmlns:p="http://schemas.openxmlformats.org/presentationml/2006/main">
  <p:tag name="AS_UNIQUEID" val="706"/>
</p:tagLst>
</file>

<file path=ppt/tags/tag629.xml><?xml version="1.0" encoding="utf-8"?>
<p:tagLst xmlns:p="http://schemas.openxmlformats.org/presentationml/2006/main">
  <p:tag name="AS_UNIQUEID" val="708"/>
</p:tagLst>
</file>

<file path=ppt/tags/tag63.xml><?xml version="1.0" encoding="utf-8"?>
<p:tagLst xmlns:p="http://schemas.openxmlformats.org/presentationml/2006/main">
  <p:tag name="AS_UNIQUEID" val="550"/>
</p:tagLst>
</file>

<file path=ppt/tags/tag630.xml><?xml version="1.0" encoding="utf-8"?>
<p:tagLst xmlns:p="http://schemas.openxmlformats.org/presentationml/2006/main">
  <p:tag name="AS_UNIQUEID" val="709"/>
</p:tagLst>
</file>

<file path=ppt/tags/tag631.xml><?xml version="1.0" encoding="utf-8"?>
<p:tagLst xmlns:p="http://schemas.openxmlformats.org/presentationml/2006/main">
  <p:tag name="AS_UNIQUEID" val="710"/>
</p:tagLst>
</file>

<file path=ppt/tags/tag632.xml><?xml version="1.0" encoding="utf-8"?>
<p:tagLst xmlns:p="http://schemas.openxmlformats.org/presentationml/2006/main">
  <p:tag name="AS_UNIQUEID" val="711"/>
</p:tagLst>
</file>

<file path=ppt/tags/tag633.xml><?xml version="1.0" encoding="utf-8"?>
<p:tagLst xmlns:p="http://schemas.openxmlformats.org/presentationml/2006/main">
  <p:tag name="AS_UNIQUEID" val="712"/>
</p:tagLst>
</file>

<file path=ppt/tags/tag634.xml><?xml version="1.0" encoding="utf-8"?>
<p:tagLst xmlns:p="http://schemas.openxmlformats.org/presentationml/2006/main">
  <p:tag name="AS_UNIQUEID" val="714"/>
</p:tagLst>
</file>

<file path=ppt/tags/tag635.xml><?xml version="1.0" encoding="utf-8"?>
<p:tagLst xmlns:p="http://schemas.openxmlformats.org/presentationml/2006/main">
  <p:tag name="AS_UNIQUEID" val="715"/>
</p:tagLst>
</file>

<file path=ppt/tags/tag636.xml><?xml version="1.0" encoding="utf-8"?>
<p:tagLst xmlns:p="http://schemas.openxmlformats.org/presentationml/2006/main">
  <p:tag name="AS_UNIQUEID" val="716"/>
</p:tagLst>
</file>

<file path=ppt/tags/tag637.xml><?xml version="1.0" encoding="utf-8"?>
<p:tagLst xmlns:p="http://schemas.openxmlformats.org/presentationml/2006/main">
  <p:tag name="AS_UNIQUEID" val="717"/>
</p:tagLst>
</file>

<file path=ppt/tags/tag638.xml><?xml version="1.0" encoding="utf-8"?>
<p:tagLst xmlns:p="http://schemas.openxmlformats.org/presentationml/2006/main">
  <p:tag name="AS_UNIQUEID" val="718"/>
</p:tagLst>
</file>

<file path=ppt/tags/tag639.xml><?xml version="1.0" encoding="utf-8"?>
<p:tagLst xmlns:p="http://schemas.openxmlformats.org/presentationml/2006/main">
  <p:tag name="AS_UNIQUEID" val="719"/>
</p:tagLst>
</file>

<file path=ppt/tags/tag64.xml><?xml version="1.0" encoding="utf-8"?>
<p:tagLst xmlns:p="http://schemas.openxmlformats.org/presentationml/2006/main">
  <p:tag name="AS_UNIQUEID" val="552"/>
</p:tagLst>
</file>

<file path=ppt/tags/tag640.xml><?xml version="1.0" encoding="utf-8"?>
<p:tagLst xmlns:p="http://schemas.openxmlformats.org/presentationml/2006/main">
  <p:tag name="AS_UNIQUEID" val="721"/>
</p:tagLst>
</file>

<file path=ppt/tags/tag641.xml><?xml version="1.0" encoding="utf-8"?>
<p:tagLst xmlns:p="http://schemas.openxmlformats.org/presentationml/2006/main">
  <p:tag name="AS_UNIQUEID" val="722"/>
</p:tagLst>
</file>

<file path=ppt/tags/tag642.xml><?xml version="1.0" encoding="utf-8"?>
<p:tagLst xmlns:p="http://schemas.openxmlformats.org/presentationml/2006/main">
  <p:tag name="AS_UNIQUEID" val="723"/>
</p:tagLst>
</file>

<file path=ppt/tags/tag643.xml><?xml version="1.0" encoding="utf-8"?>
<p:tagLst xmlns:p="http://schemas.openxmlformats.org/presentationml/2006/main">
  <p:tag name="AS_UNIQUEID" val="724"/>
</p:tagLst>
</file>

<file path=ppt/tags/tag644.xml><?xml version="1.0" encoding="utf-8"?>
<p:tagLst xmlns:p="http://schemas.openxmlformats.org/presentationml/2006/main">
  <p:tag name="AS_UNIQUEID" val="725"/>
</p:tagLst>
</file>

<file path=ppt/tags/tag645.xml><?xml version="1.0" encoding="utf-8"?>
<p:tagLst xmlns:p="http://schemas.openxmlformats.org/presentationml/2006/main">
  <p:tag name="AS_UNIQUEID" val="726"/>
</p:tagLst>
</file>

<file path=ppt/tags/tag646.xml><?xml version="1.0" encoding="utf-8"?>
<p:tagLst xmlns:p="http://schemas.openxmlformats.org/presentationml/2006/main">
  <p:tag name="AS_UNIQUEID" val="727"/>
</p:tagLst>
</file>

<file path=ppt/tags/tag647.xml><?xml version="1.0" encoding="utf-8"?>
<p:tagLst xmlns:p="http://schemas.openxmlformats.org/presentationml/2006/main">
  <p:tag name="AS_UNIQUEID" val="728"/>
</p:tagLst>
</file>

<file path=ppt/tags/tag648.xml><?xml version="1.0" encoding="utf-8"?>
<p:tagLst xmlns:p="http://schemas.openxmlformats.org/presentationml/2006/main">
  <p:tag name="AS_UNIQUEID" val="730"/>
</p:tagLst>
</file>

<file path=ppt/tags/tag649.xml><?xml version="1.0" encoding="utf-8"?>
<p:tagLst xmlns:p="http://schemas.openxmlformats.org/presentationml/2006/main">
  <p:tag name="AS_UNIQUEID" val="731"/>
</p:tagLst>
</file>

<file path=ppt/tags/tag65.xml><?xml version="1.0" encoding="utf-8"?>
<p:tagLst xmlns:p="http://schemas.openxmlformats.org/presentationml/2006/main">
  <p:tag name="AS_UNIQUEID" val="553"/>
  <p:tag name="KSO_WM_UNIT_PLACING_PICTURE_USER_VIEWPORT" val="{&quot;height&quot;:3624.486614173228,&quot;width&quot;:19200}"/>
</p:tagLst>
</file>

<file path=ppt/tags/tag650.xml><?xml version="1.0" encoding="utf-8"?>
<p:tagLst xmlns:p="http://schemas.openxmlformats.org/presentationml/2006/main">
  <p:tag name="AS_UNIQUEID" val="732"/>
</p:tagLst>
</file>

<file path=ppt/tags/tag651.xml><?xml version="1.0" encoding="utf-8"?>
<p:tagLst xmlns:p="http://schemas.openxmlformats.org/presentationml/2006/main">
  <p:tag name="AS_UNIQUEID" val="733"/>
</p:tagLst>
</file>

<file path=ppt/tags/tag652.xml><?xml version="1.0" encoding="utf-8"?>
<p:tagLst xmlns:p="http://schemas.openxmlformats.org/presentationml/2006/main">
  <p:tag name="AS_UNIQUEID" val="735"/>
</p:tagLst>
</file>

<file path=ppt/tags/tag653.xml><?xml version="1.0" encoding="utf-8"?>
<p:tagLst xmlns:p="http://schemas.openxmlformats.org/presentationml/2006/main">
  <p:tag name="AS_UNIQUEID" val="736"/>
</p:tagLst>
</file>

<file path=ppt/tags/tag654.xml><?xml version="1.0" encoding="utf-8"?>
<p:tagLst xmlns:p="http://schemas.openxmlformats.org/presentationml/2006/main">
  <p:tag name="AS_UNIQUEID" val="737"/>
</p:tagLst>
</file>

<file path=ppt/tags/tag655.xml><?xml version="1.0" encoding="utf-8"?>
<p:tagLst xmlns:p="http://schemas.openxmlformats.org/presentationml/2006/main">
  <p:tag name="AS_UNIQUEID" val="739"/>
</p:tagLst>
</file>

<file path=ppt/tags/tag656.xml><?xml version="1.0" encoding="utf-8"?>
<p:tagLst xmlns:p="http://schemas.openxmlformats.org/presentationml/2006/main">
  <p:tag name="AS_UNIQUEID" val="740"/>
</p:tagLst>
</file>

<file path=ppt/tags/tag657.xml><?xml version="1.0" encoding="utf-8"?>
<p:tagLst xmlns:p="http://schemas.openxmlformats.org/presentationml/2006/main">
  <p:tag name="AS_UNIQUEID" val="741"/>
</p:tagLst>
</file>

<file path=ppt/tags/tag658.xml><?xml version="1.0" encoding="utf-8"?>
<p:tagLst xmlns:p="http://schemas.openxmlformats.org/presentationml/2006/main">
  <p:tag name="AS_UNIQUEID" val="742"/>
</p:tagLst>
</file>

<file path=ppt/tags/tag659.xml><?xml version="1.0" encoding="utf-8"?>
<p:tagLst xmlns:p="http://schemas.openxmlformats.org/presentationml/2006/main">
  <p:tag name="AS_UNIQUEID" val="743"/>
</p:tagLst>
</file>

<file path=ppt/tags/tag66.xml><?xml version="1.0" encoding="utf-8"?>
<p:tagLst xmlns:p="http://schemas.openxmlformats.org/presentationml/2006/main">
  <p:tag name="AS_UNIQUEID" val="554"/>
</p:tagLst>
</file>

<file path=ppt/tags/tag660.xml><?xml version="1.0" encoding="utf-8"?>
<p:tagLst xmlns:p="http://schemas.openxmlformats.org/presentationml/2006/main">
  <p:tag name="AS_UNIQUEID" val="744"/>
</p:tagLst>
</file>

<file path=ppt/tags/tag661.xml><?xml version="1.0" encoding="utf-8"?>
<p:tagLst xmlns:p="http://schemas.openxmlformats.org/presentationml/2006/main">
  <p:tag name="AS_UNIQUEID" val="746"/>
</p:tagLst>
</file>

<file path=ppt/tags/tag662.xml><?xml version="1.0" encoding="utf-8"?>
<p:tagLst xmlns:p="http://schemas.openxmlformats.org/presentationml/2006/main">
  <p:tag name="AS_UNIQUEID" val="747"/>
</p:tagLst>
</file>

<file path=ppt/tags/tag663.xml><?xml version="1.0" encoding="utf-8"?>
<p:tagLst xmlns:p="http://schemas.openxmlformats.org/presentationml/2006/main">
  <p:tag name="AS_UNIQUEID" val="748"/>
</p:tagLst>
</file>

<file path=ppt/tags/tag664.xml><?xml version="1.0" encoding="utf-8"?>
<p:tagLst xmlns:p="http://schemas.openxmlformats.org/presentationml/2006/main">
  <p:tag name="AS_UNIQUEID" val="749"/>
</p:tagLst>
</file>

<file path=ppt/tags/tag665.xml><?xml version="1.0" encoding="utf-8"?>
<p:tagLst xmlns:p="http://schemas.openxmlformats.org/presentationml/2006/main">
  <p:tag name="AS_UNIQUEID" val="750"/>
</p:tagLst>
</file>

<file path=ppt/tags/tag666.xml><?xml version="1.0" encoding="utf-8"?>
<p:tagLst xmlns:p="http://schemas.openxmlformats.org/presentationml/2006/main">
  <p:tag name="AS_UNIQUEID" val="751"/>
</p:tagLst>
</file>

<file path=ppt/tags/tag667.xml><?xml version="1.0" encoding="utf-8"?>
<p:tagLst xmlns:p="http://schemas.openxmlformats.org/presentationml/2006/main">
  <p:tag name="AS_UNIQUEID" val="753"/>
</p:tagLst>
</file>

<file path=ppt/tags/tag668.xml><?xml version="1.0" encoding="utf-8"?>
<p:tagLst xmlns:p="http://schemas.openxmlformats.org/presentationml/2006/main">
  <p:tag name="AS_UNIQUEID" val="754"/>
</p:tagLst>
</file>

<file path=ppt/tags/tag669.xml><?xml version="1.0" encoding="utf-8"?>
<p:tagLst xmlns:p="http://schemas.openxmlformats.org/presentationml/2006/main">
  <p:tag name="AS_UNIQUEID" val="755"/>
</p:tagLst>
</file>

<file path=ppt/tags/tag67.xml><?xml version="1.0" encoding="utf-8"?>
<p:tagLst xmlns:p="http://schemas.openxmlformats.org/presentationml/2006/main">
  <p:tag name="AS_UNIQUEID" val="555"/>
</p:tagLst>
</file>

<file path=ppt/tags/tag670.xml><?xml version="1.0" encoding="utf-8"?>
<p:tagLst xmlns:p="http://schemas.openxmlformats.org/presentationml/2006/main">
  <p:tag name="AS_UNIQUEID" val="756"/>
</p:tagLst>
</file>

<file path=ppt/tags/tag671.xml><?xml version="1.0" encoding="utf-8"?>
<p:tagLst xmlns:p="http://schemas.openxmlformats.org/presentationml/2006/main">
  <p:tag name="AS_UNIQUEID" val="757"/>
</p:tagLst>
</file>

<file path=ppt/tags/tag672.xml><?xml version="1.0" encoding="utf-8"?>
<p:tagLst xmlns:p="http://schemas.openxmlformats.org/presentationml/2006/main">
  <p:tag name="AS_UNIQUEID" val="759"/>
</p:tagLst>
</file>

<file path=ppt/tags/tag673.xml><?xml version="1.0" encoding="utf-8"?>
<p:tagLst xmlns:p="http://schemas.openxmlformats.org/presentationml/2006/main">
  <p:tag name="AS_UNIQUEID" val="760"/>
</p:tagLst>
</file>

<file path=ppt/tags/tag674.xml><?xml version="1.0" encoding="utf-8"?>
<p:tagLst xmlns:p="http://schemas.openxmlformats.org/presentationml/2006/main">
  <p:tag name="AS_UNIQUEID" val="761"/>
</p:tagLst>
</file>

<file path=ppt/tags/tag675.xml><?xml version="1.0" encoding="utf-8"?>
<p:tagLst xmlns:p="http://schemas.openxmlformats.org/presentationml/2006/main">
  <p:tag name="AS_UNIQUEID" val="762"/>
</p:tagLst>
</file>

<file path=ppt/tags/tag676.xml><?xml version="1.0" encoding="utf-8"?>
<p:tagLst xmlns:p="http://schemas.openxmlformats.org/presentationml/2006/main">
  <p:tag name="AS_UNIQUEID" val="763"/>
</p:tagLst>
</file>

<file path=ppt/tags/tag677.xml><?xml version="1.0" encoding="utf-8"?>
<p:tagLst xmlns:p="http://schemas.openxmlformats.org/presentationml/2006/main">
  <p:tag name="AS_UNIQUEID" val="765"/>
</p:tagLst>
</file>

<file path=ppt/tags/tag678.xml><?xml version="1.0" encoding="utf-8"?>
<p:tagLst xmlns:p="http://schemas.openxmlformats.org/presentationml/2006/main">
  <p:tag name="AS_UNIQUEID" val="766"/>
</p:tagLst>
</file>

<file path=ppt/tags/tag679.xml><?xml version="1.0" encoding="utf-8"?>
<p:tagLst xmlns:p="http://schemas.openxmlformats.org/presentationml/2006/main">
  <p:tag name="AS_UNIQUEID" val="767"/>
</p:tagLst>
</file>

<file path=ppt/tags/tag68.xml><?xml version="1.0" encoding="utf-8"?>
<p:tagLst xmlns:p="http://schemas.openxmlformats.org/presentationml/2006/main">
  <p:tag name="AS_UNIQUEID" val="556"/>
</p:tagLst>
</file>

<file path=ppt/tags/tag680.xml><?xml version="1.0" encoding="utf-8"?>
<p:tagLst xmlns:p="http://schemas.openxmlformats.org/presentationml/2006/main">
  <p:tag name="AS_UNIQUEID" val="768"/>
</p:tagLst>
</file>

<file path=ppt/tags/tag681.xml><?xml version="1.0" encoding="utf-8"?>
<p:tagLst xmlns:p="http://schemas.openxmlformats.org/presentationml/2006/main">
  <p:tag name="AS_UNIQUEID" val="769"/>
</p:tagLst>
</file>

<file path=ppt/tags/tag682.xml><?xml version="1.0" encoding="utf-8"?>
<p:tagLst xmlns:p="http://schemas.openxmlformats.org/presentationml/2006/main">
  <p:tag name="AS_UNIQUEID" val="770"/>
</p:tagLst>
</file>

<file path=ppt/tags/tag683.xml><?xml version="1.0" encoding="utf-8"?>
<p:tagLst xmlns:p="http://schemas.openxmlformats.org/presentationml/2006/main">
  <p:tag name="AS_UNIQUEID" val="846"/>
</p:tagLst>
</file>

<file path=ppt/tags/tag684.xml><?xml version="1.0" encoding="utf-8"?>
<p:tagLst xmlns:p="http://schemas.openxmlformats.org/presentationml/2006/main">
  <p:tag name="AS_UNIQUEID" val="848"/>
</p:tagLst>
</file>

<file path=ppt/tags/tag685.xml><?xml version="1.0" encoding="utf-8"?>
<p:tagLst xmlns:p="http://schemas.openxmlformats.org/presentationml/2006/main">
  <p:tag name="AS_UNIQUEID" val="849"/>
  <p:tag name="KSO_WM_UNIT_PLACING_PICTURE_USER_VIEWPORT" val="{&quot;height&quot;:3624.486614173228,&quot;width&quot;:19200}"/>
</p:tagLst>
</file>

<file path=ppt/tags/tag686.xml><?xml version="1.0" encoding="utf-8"?>
<p:tagLst xmlns:p="http://schemas.openxmlformats.org/presentationml/2006/main">
  <p:tag name="AS_UNIQUEID" val="850"/>
</p:tagLst>
</file>

<file path=ppt/tags/tag687.xml><?xml version="1.0" encoding="utf-8"?>
<p:tagLst xmlns:p="http://schemas.openxmlformats.org/presentationml/2006/main">
  <p:tag name="AS_UNIQUEID" val="851"/>
</p:tagLst>
</file>

<file path=ppt/tags/tag688.xml><?xml version="1.0" encoding="utf-8"?>
<p:tagLst xmlns:p="http://schemas.openxmlformats.org/presentationml/2006/main">
  <p:tag name="AS_UNIQUEID" val="852"/>
</p:tagLst>
</file>

<file path=ppt/tags/tag689.xml><?xml version="1.0" encoding="utf-8"?>
<p:tagLst xmlns:p="http://schemas.openxmlformats.org/presentationml/2006/main">
  <p:tag name="AS_UNIQUEID" val="853"/>
</p:tagLst>
</file>

<file path=ppt/tags/tag69.xml><?xml version="1.0" encoding="utf-8"?>
<p:tagLst xmlns:p="http://schemas.openxmlformats.org/presentationml/2006/main">
  <p:tag name="AS_UNIQUEID" val="557"/>
</p:tagLst>
</file>

<file path=ppt/tags/tag690.xml><?xml version="1.0" encoding="utf-8"?>
<p:tagLst xmlns:p="http://schemas.openxmlformats.org/presentationml/2006/main">
  <p:tag name="AS_UNIQUEID" val="854"/>
</p:tagLst>
</file>

<file path=ppt/tags/tag691.xml><?xml version="1.0" encoding="utf-8"?>
<p:tagLst xmlns:p="http://schemas.openxmlformats.org/presentationml/2006/main">
  <p:tag name="AS_UNIQUEID" val="856"/>
</p:tagLst>
</file>

<file path=ppt/tags/tag692.xml><?xml version="1.0" encoding="utf-8"?>
<p:tagLst xmlns:p="http://schemas.openxmlformats.org/presentationml/2006/main">
  <p:tag name="AS_UNIQUEID" val="857"/>
</p:tagLst>
</file>

<file path=ppt/tags/tag693.xml><?xml version="1.0" encoding="utf-8"?>
<p:tagLst xmlns:p="http://schemas.openxmlformats.org/presentationml/2006/main">
  <p:tag name="AS_UNIQUEID" val="858"/>
</p:tagLst>
</file>

<file path=ppt/tags/tag694.xml><?xml version="1.0" encoding="utf-8"?>
<p:tagLst xmlns:p="http://schemas.openxmlformats.org/presentationml/2006/main">
  <p:tag name="AS_UNIQUEID" val="859"/>
</p:tagLst>
</file>

<file path=ppt/tags/tag695.xml><?xml version="1.0" encoding="utf-8"?>
<p:tagLst xmlns:p="http://schemas.openxmlformats.org/presentationml/2006/main">
  <p:tag name="AS_UNIQUEID" val="860"/>
</p:tagLst>
</file>

<file path=ppt/tags/tag696.xml><?xml version="1.0" encoding="utf-8"?>
<p:tagLst xmlns:p="http://schemas.openxmlformats.org/presentationml/2006/main">
  <p:tag name="AS_UNIQUEID" val="862"/>
</p:tagLst>
</file>

<file path=ppt/tags/tag697.xml><?xml version="1.0" encoding="utf-8"?>
<p:tagLst xmlns:p="http://schemas.openxmlformats.org/presentationml/2006/main">
  <p:tag name="AS_UNIQUEID" val="863"/>
</p:tagLst>
</file>

<file path=ppt/tags/tag698.xml><?xml version="1.0" encoding="utf-8"?>
<p:tagLst xmlns:p="http://schemas.openxmlformats.org/presentationml/2006/main">
  <p:tag name="AS_UNIQUEID" val="864"/>
</p:tagLst>
</file>

<file path=ppt/tags/tag699.xml><?xml version="1.0" encoding="utf-8"?>
<p:tagLst xmlns:p="http://schemas.openxmlformats.org/presentationml/2006/main">
  <p:tag name="AS_UNIQUEID" val="865"/>
</p:tagLst>
</file>

<file path=ppt/tags/tag7.xml><?xml version="1.0" encoding="utf-8"?>
<p:tagLst xmlns:p="http://schemas.openxmlformats.org/presentationml/2006/main">
  <p:tag name="AS_UNIQUEID" val="483"/>
</p:tagLst>
</file>

<file path=ppt/tags/tag70.xml><?xml version="1.0" encoding="utf-8"?>
<p:tagLst xmlns:p="http://schemas.openxmlformats.org/presentationml/2006/main">
  <p:tag name="AS_UNIQUEID" val="558"/>
</p:tagLst>
</file>

<file path=ppt/tags/tag700.xml><?xml version="1.0" encoding="utf-8"?>
<p:tagLst xmlns:p="http://schemas.openxmlformats.org/presentationml/2006/main">
  <p:tag name="AS_UNIQUEID" val="866"/>
</p:tagLst>
</file>

<file path=ppt/tags/tag701.xml><?xml version="1.0" encoding="utf-8"?>
<p:tagLst xmlns:p="http://schemas.openxmlformats.org/presentationml/2006/main">
  <p:tag name="AS_UNIQUEID" val="867"/>
</p:tagLst>
</file>

<file path=ppt/tags/tag702.xml><?xml version="1.0" encoding="utf-8"?>
<p:tagLst xmlns:p="http://schemas.openxmlformats.org/presentationml/2006/main">
  <p:tag name="AS_UNIQUEID" val="869"/>
</p:tagLst>
</file>

<file path=ppt/tags/tag703.xml><?xml version="1.0" encoding="utf-8"?>
<p:tagLst xmlns:p="http://schemas.openxmlformats.org/presentationml/2006/main">
  <p:tag name="AS_UNIQUEID" val="870"/>
</p:tagLst>
</file>

<file path=ppt/tags/tag704.xml><?xml version="1.0" encoding="utf-8"?>
<p:tagLst xmlns:p="http://schemas.openxmlformats.org/presentationml/2006/main">
  <p:tag name="AS_UNIQUEID" val="871"/>
</p:tagLst>
</file>

<file path=ppt/tags/tag705.xml><?xml version="1.0" encoding="utf-8"?>
<p:tagLst xmlns:p="http://schemas.openxmlformats.org/presentationml/2006/main">
  <p:tag name="AS_UNIQUEID" val="872"/>
</p:tagLst>
</file>

<file path=ppt/tags/tag706.xml><?xml version="1.0" encoding="utf-8"?>
<p:tagLst xmlns:p="http://schemas.openxmlformats.org/presentationml/2006/main">
  <p:tag name="AS_UNIQUEID" val="873"/>
</p:tagLst>
</file>

<file path=ppt/tags/tag707.xml><?xml version="1.0" encoding="utf-8"?>
<p:tagLst xmlns:p="http://schemas.openxmlformats.org/presentationml/2006/main">
  <p:tag name="AS_UNIQUEID" val="874"/>
</p:tagLst>
</file>

<file path=ppt/tags/tag708.xml><?xml version="1.0" encoding="utf-8"?>
<p:tagLst xmlns:p="http://schemas.openxmlformats.org/presentationml/2006/main">
  <p:tag name="AS_UNIQUEID" val="875"/>
</p:tagLst>
</file>

<file path=ppt/tags/tag709.xml><?xml version="1.0" encoding="utf-8"?>
<p:tagLst xmlns:p="http://schemas.openxmlformats.org/presentationml/2006/main">
  <p:tag name="AS_UNIQUEID" val="876"/>
</p:tagLst>
</file>

<file path=ppt/tags/tag71.xml><?xml version="1.0" encoding="utf-8"?>
<p:tagLst xmlns:p="http://schemas.openxmlformats.org/presentationml/2006/main">
  <p:tag name="AS_UNIQUEID" val="560"/>
</p:tagLst>
</file>

<file path=ppt/tags/tag710.xml><?xml version="1.0" encoding="utf-8"?>
<p:tagLst xmlns:p="http://schemas.openxmlformats.org/presentationml/2006/main">
  <p:tag name="AS_UNIQUEID" val="878"/>
</p:tagLst>
</file>

<file path=ppt/tags/tag711.xml><?xml version="1.0" encoding="utf-8"?>
<p:tagLst xmlns:p="http://schemas.openxmlformats.org/presentationml/2006/main">
  <p:tag name="AS_UNIQUEID" val="879"/>
</p:tagLst>
</file>

<file path=ppt/tags/tag712.xml><?xml version="1.0" encoding="utf-8"?>
<p:tagLst xmlns:p="http://schemas.openxmlformats.org/presentationml/2006/main">
  <p:tag name="AS_UNIQUEID" val="880"/>
</p:tagLst>
</file>

<file path=ppt/tags/tag713.xml><?xml version="1.0" encoding="utf-8"?>
<p:tagLst xmlns:p="http://schemas.openxmlformats.org/presentationml/2006/main">
  <p:tag name="AS_UNIQUEID" val="881"/>
</p:tagLst>
</file>

<file path=ppt/tags/tag714.xml><?xml version="1.0" encoding="utf-8"?>
<p:tagLst xmlns:p="http://schemas.openxmlformats.org/presentationml/2006/main">
  <p:tag name="AS_UNIQUEID" val="883"/>
</p:tagLst>
</file>

<file path=ppt/tags/tag715.xml><?xml version="1.0" encoding="utf-8"?>
<p:tagLst xmlns:p="http://schemas.openxmlformats.org/presentationml/2006/main">
  <p:tag name="AS_UNIQUEID" val="884"/>
</p:tagLst>
</file>

<file path=ppt/tags/tag716.xml><?xml version="1.0" encoding="utf-8"?>
<p:tagLst xmlns:p="http://schemas.openxmlformats.org/presentationml/2006/main">
  <p:tag name="AS_UNIQUEID" val="885"/>
</p:tagLst>
</file>

<file path=ppt/tags/tag717.xml><?xml version="1.0" encoding="utf-8"?>
<p:tagLst xmlns:p="http://schemas.openxmlformats.org/presentationml/2006/main">
  <p:tag name="AS_UNIQUEID" val="887"/>
</p:tagLst>
</file>

<file path=ppt/tags/tag718.xml><?xml version="1.0" encoding="utf-8"?>
<p:tagLst xmlns:p="http://schemas.openxmlformats.org/presentationml/2006/main">
  <p:tag name="AS_UNIQUEID" val="888"/>
</p:tagLst>
</file>

<file path=ppt/tags/tag719.xml><?xml version="1.0" encoding="utf-8"?>
<p:tagLst xmlns:p="http://schemas.openxmlformats.org/presentationml/2006/main">
  <p:tag name="AS_UNIQUEID" val="889"/>
</p:tagLst>
</file>

<file path=ppt/tags/tag72.xml><?xml version="1.0" encoding="utf-8"?>
<p:tagLst xmlns:p="http://schemas.openxmlformats.org/presentationml/2006/main">
  <p:tag name="AS_UNIQUEID" val="561"/>
</p:tagLst>
</file>

<file path=ppt/tags/tag720.xml><?xml version="1.0" encoding="utf-8"?>
<p:tagLst xmlns:p="http://schemas.openxmlformats.org/presentationml/2006/main">
  <p:tag name="AS_UNIQUEID" val="890"/>
</p:tagLst>
</file>

<file path=ppt/tags/tag721.xml><?xml version="1.0" encoding="utf-8"?>
<p:tagLst xmlns:p="http://schemas.openxmlformats.org/presentationml/2006/main">
  <p:tag name="AS_UNIQUEID" val="891"/>
</p:tagLst>
</file>

<file path=ppt/tags/tag722.xml><?xml version="1.0" encoding="utf-8"?>
<p:tagLst xmlns:p="http://schemas.openxmlformats.org/presentationml/2006/main">
  <p:tag name="AS_UNIQUEID" val="892"/>
</p:tagLst>
</file>

<file path=ppt/tags/tag723.xml><?xml version="1.0" encoding="utf-8"?>
<p:tagLst xmlns:p="http://schemas.openxmlformats.org/presentationml/2006/main">
  <p:tag name="AS_UNIQUEID" val="894"/>
</p:tagLst>
</file>

<file path=ppt/tags/tag724.xml><?xml version="1.0" encoding="utf-8"?>
<p:tagLst xmlns:p="http://schemas.openxmlformats.org/presentationml/2006/main">
  <p:tag name="AS_UNIQUEID" val="895"/>
</p:tagLst>
</file>

<file path=ppt/tags/tag725.xml><?xml version="1.0" encoding="utf-8"?>
<p:tagLst xmlns:p="http://schemas.openxmlformats.org/presentationml/2006/main">
  <p:tag name="AS_UNIQUEID" val="896"/>
</p:tagLst>
</file>

<file path=ppt/tags/tag726.xml><?xml version="1.0" encoding="utf-8"?>
<p:tagLst xmlns:p="http://schemas.openxmlformats.org/presentationml/2006/main">
  <p:tag name="AS_UNIQUEID" val="897"/>
</p:tagLst>
</file>

<file path=ppt/tags/tag727.xml><?xml version="1.0" encoding="utf-8"?>
<p:tagLst xmlns:p="http://schemas.openxmlformats.org/presentationml/2006/main">
  <p:tag name="AS_UNIQUEID" val="898"/>
</p:tagLst>
</file>

<file path=ppt/tags/tag728.xml><?xml version="1.0" encoding="utf-8"?>
<p:tagLst xmlns:p="http://schemas.openxmlformats.org/presentationml/2006/main">
  <p:tag name="AS_UNIQUEID" val="899"/>
</p:tagLst>
</file>

<file path=ppt/tags/tag729.xml><?xml version="1.0" encoding="utf-8"?>
<p:tagLst xmlns:p="http://schemas.openxmlformats.org/presentationml/2006/main">
  <p:tag name="AS_UNIQUEID" val="901"/>
</p:tagLst>
</file>

<file path=ppt/tags/tag73.xml><?xml version="1.0" encoding="utf-8"?>
<p:tagLst xmlns:p="http://schemas.openxmlformats.org/presentationml/2006/main">
  <p:tag name="AS_UNIQUEID" val="562"/>
</p:tagLst>
</file>

<file path=ppt/tags/tag730.xml><?xml version="1.0" encoding="utf-8"?>
<p:tagLst xmlns:p="http://schemas.openxmlformats.org/presentationml/2006/main">
  <p:tag name="AS_UNIQUEID" val="902"/>
</p:tagLst>
</file>

<file path=ppt/tags/tag731.xml><?xml version="1.0" encoding="utf-8"?>
<p:tagLst xmlns:p="http://schemas.openxmlformats.org/presentationml/2006/main">
  <p:tag name="AS_UNIQUEID" val="903"/>
</p:tagLst>
</file>

<file path=ppt/tags/tag732.xml><?xml version="1.0" encoding="utf-8"?>
<p:tagLst xmlns:p="http://schemas.openxmlformats.org/presentationml/2006/main">
  <p:tag name="AS_UNIQUEID" val="904"/>
</p:tagLst>
</file>

<file path=ppt/tags/tag733.xml><?xml version="1.0" encoding="utf-8"?>
<p:tagLst xmlns:p="http://schemas.openxmlformats.org/presentationml/2006/main">
  <p:tag name="AS_UNIQUEID" val="905"/>
</p:tagLst>
</file>

<file path=ppt/tags/tag734.xml><?xml version="1.0" encoding="utf-8"?>
<p:tagLst xmlns:p="http://schemas.openxmlformats.org/presentationml/2006/main">
  <p:tag name="AS_UNIQUEID" val="907"/>
</p:tagLst>
</file>

<file path=ppt/tags/tag735.xml><?xml version="1.0" encoding="utf-8"?>
<p:tagLst xmlns:p="http://schemas.openxmlformats.org/presentationml/2006/main">
  <p:tag name="AS_UNIQUEID" val="908"/>
</p:tagLst>
</file>

<file path=ppt/tags/tag736.xml><?xml version="1.0" encoding="utf-8"?>
<p:tagLst xmlns:p="http://schemas.openxmlformats.org/presentationml/2006/main">
  <p:tag name="AS_UNIQUEID" val="909"/>
</p:tagLst>
</file>

<file path=ppt/tags/tag737.xml><?xml version="1.0" encoding="utf-8"?>
<p:tagLst xmlns:p="http://schemas.openxmlformats.org/presentationml/2006/main">
  <p:tag name="AS_UNIQUEID" val="910"/>
</p:tagLst>
</file>

<file path=ppt/tags/tag738.xml><?xml version="1.0" encoding="utf-8"?>
<p:tagLst xmlns:p="http://schemas.openxmlformats.org/presentationml/2006/main">
  <p:tag name="AS_UNIQUEID" val="911"/>
</p:tagLst>
</file>

<file path=ppt/tags/tag739.xml><?xml version="1.0" encoding="utf-8"?>
<p:tagLst xmlns:p="http://schemas.openxmlformats.org/presentationml/2006/main">
  <p:tag name="AS_UNIQUEID" val="913"/>
</p:tagLst>
</file>

<file path=ppt/tags/tag74.xml><?xml version="1.0" encoding="utf-8"?>
<p:tagLst xmlns:p="http://schemas.openxmlformats.org/presentationml/2006/main">
  <p:tag name="AS_UNIQUEID" val="563"/>
</p:tagLst>
</file>

<file path=ppt/tags/tag740.xml><?xml version="1.0" encoding="utf-8"?>
<p:tagLst xmlns:p="http://schemas.openxmlformats.org/presentationml/2006/main">
  <p:tag name="AS_UNIQUEID" val="914"/>
</p:tagLst>
</file>

<file path=ppt/tags/tag741.xml><?xml version="1.0" encoding="utf-8"?>
<p:tagLst xmlns:p="http://schemas.openxmlformats.org/presentationml/2006/main">
  <p:tag name="AS_UNIQUEID" val="915"/>
</p:tagLst>
</file>

<file path=ppt/tags/tag742.xml><?xml version="1.0" encoding="utf-8"?>
<p:tagLst xmlns:p="http://schemas.openxmlformats.org/presentationml/2006/main">
  <p:tag name="AS_UNIQUEID" val="916"/>
</p:tagLst>
</file>

<file path=ppt/tags/tag743.xml><?xml version="1.0" encoding="utf-8"?>
<p:tagLst xmlns:p="http://schemas.openxmlformats.org/presentationml/2006/main">
  <p:tag name="AS_UNIQUEID" val="917"/>
</p:tagLst>
</file>

<file path=ppt/tags/tag744.xml><?xml version="1.0" encoding="utf-8"?>
<p:tagLst xmlns:p="http://schemas.openxmlformats.org/presentationml/2006/main">
  <p:tag name="AS_UNIQUEID" val="918"/>
</p:tagLst>
</file>

<file path=ppt/tags/tag745.xml><?xml version="1.0" encoding="utf-8"?>
<p:tagLst xmlns:p="http://schemas.openxmlformats.org/presentationml/2006/main">
  <p:tag name="AS_UNIQUEID" val="550"/>
</p:tagLst>
</file>

<file path=ppt/tags/tag746.xml><?xml version="1.0" encoding="utf-8"?>
<p:tagLst xmlns:p="http://schemas.openxmlformats.org/presentationml/2006/main">
  <p:tag name="AS_UNIQUEID" val="552"/>
</p:tagLst>
</file>

<file path=ppt/tags/tag747.xml><?xml version="1.0" encoding="utf-8"?>
<p:tagLst xmlns:p="http://schemas.openxmlformats.org/presentationml/2006/main">
  <p:tag name="AS_UNIQUEID" val="553"/>
  <p:tag name="KSO_WM_UNIT_PLACING_PICTURE_USER_VIEWPORT" val="{&quot;height&quot;:3624.486614173228,&quot;width&quot;:19200}"/>
</p:tagLst>
</file>

<file path=ppt/tags/tag748.xml><?xml version="1.0" encoding="utf-8"?>
<p:tagLst xmlns:p="http://schemas.openxmlformats.org/presentationml/2006/main">
  <p:tag name="AS_UNIQUEID" val="554"/>
</p:tagLst>
</file>

<file path=ppt/tags/tag749.xml><?xml version="1.0" encoding="utf-8"?>
<p:tagLst xmlns:p="http://schemas.openxmlformats.org/presentationml/2006/main">
  <p:tag name="AS_UNIQUEID" val="555"/>
</p:tagLst>
</file>

<file path=ppt/tags/tag75.xml><?xml version="1.0" encoding="utf-8"?>
<p:tagLst xmlns:p="http://schemas.openxmlformats.org/presentationml/2006/main">
  <p:tag name="AS_UNIQUEID" val="564"/>
</p:tagLst>
</file>

<file path=ppt/tags/tag750.xml><?xml version="1.0" encoding="utf-8"?>
<p:tagLst xmlns:p="http://schemas.openxmlformats.org/presentationml/2006/main">
  <p:tag name="AS_UNIQUEID" val="556"/>
</p:tagLst>
</file>

<file path=ppt/tags/tag751.xml><?xml version="1.0" encoding="utf-8"?>
<p:tagLst xmlns:p="http://schemas.openxmlformats.org/presentationml/2006/main">
  <p:tag name="AS_UNIQUEID" val="557"/>
</p:tagLst>
</file>

<file path=ppt/tags/tag752.xml><?xml version="1.0" encoding="utf-8"?>
<p:tagLst xmlns:p="http://schemas.openxmlformats.org/presentationml/2006/main">
  <p:tag name="AS_UNIQUEID" val="558"/>
</p:tagLst>
</file>

<file path=ppt/tags/tag753.xml><?xml version="1.0" encoding="utf-8"?>
<p:tagLst xmlns:p="http://schemas.openxmlformats.org/presentationml/2006/main">
  <p:tag name="AS_UNIQUEID" val="560"/>
</p:tagLst>
</file>

<file path=ppt/tags/tag754.xml><?xml version="1.0" encoding="utf-8"?>
<p:tagLst xmlns:p="http://schemas.openxmlformats.org/presentationml/2006/main">
  <p:tag name="AS_UNIQUEID" val="561"/>
</p:tagLst>
</file>

<file path=ppt/tags/tag755.xml><?xml version="1.0" encoding="utf-8"?>
<p:tagLst xmlns:p="http://schemas.openxmlformats.org/presentationml/2006/main">
  <p:tag name="AS_UNIQUEID" val="562"/>
</p:tagLst>
</file>

<file path=ppt/tags/tag756.xml><?xml version="1.0" encoding="utf-8"?>
<p:tagLst xmlns:p="http://schemas.openxmlformats.org/presentationml/2006/main">
  <p:tag name="AS_UNIQUEID" val="563"/>
</p:tagLst>
</file>

<file path=ppt/tags/tag757.xml><?xml version="1.0" encoding="utf-8"?>
<p:tagLst xmlns:p="http://schemas.openxmlformats.org/presentationml/2006/main">
  <p:tag name="AS_UNIQUEID" val="564"/>
</p:tagLst>
</file>

<file path=ppt/tags/tag758.xml><?xml version="1.0" encoding="utf-8"?>
<p:tagLst xmlns:p="http://schemas.openxmlformats.org/presentationml/2006/main">
  <p:tag name="AS_UNIQUEID" val="566"/>
</p:tagLst>
</file>

<file path=ppt/tags/tag759.xml><?xml version="1.0" encoding="utf-8"?>
<p:tagLst xmlns:p="http://schemas.openxmlformats.org/presentationml/2006/main">
  <p:tag name="AS_UNIQUEID" val="567"/>
</p:tagLst>
</file>

<file path=ppt/tags/tag76.xml><?xml version="1.0" encoding="utf-8"?>
<p:tagLst xmlns:p="http://schemas.openxmlformats.org/presentationml/2006/main">
  <p:tag name="AS_UNIQUEID" val="566"/>
</p:tagLst>
</file>

<file path=ppt/tags/tag760.xml><?xml version="1.0" encoding="utf-8"?>
<p:tagLst xmlns:p="http://schemas.openxmlformats.org/presentationml/2006/main">
  <p:tag name="AS_UNIQUEID" val="568"/>
</p:tagLst>
</file>

<file path=ppt/tags/tag761.xml><?xml version="1.0" encoding="utf-8"?>
<p:tagLst xmlns:p="http://schemas.openxmlformats.org/presentationml/2006/main">
  <p:tag name="AS_UNIQUEID" val="569"/>
</p:tagLst>
</file>

<file path=ppt/tags/tag762.xml><?xml version="1.0" encoding="utf-8"?>
<p:tagLst xmlns:p="http://schemas.openxmlformats.org/presentationml/2006/main">
  <p:tag name="AS_UNIQUEID" val="570"/>
</p:tagLst>
</file>

<file path=ppt/tags/tag763.xml><?xml version="1.0" encoding="utf-8"?>
<p:tagLst xmlns:p="http://schemas.openxmlformats.org/presentationml/2006/main">
  <p:tag name="AS_UNIQUEID" val="571"/>
</p:tagLst>
</file>

<file path=ppt/tags/tag764.xml><?xml version="1.0" encoding="utf-8"?>
<p:tagLst xmlns:p="http://schemas.openxmlformats.org/presentationml/2006/main">
  <p:tag name="AS_UNIQUEID" val="573"/>
</p:tagLst>
</file>

<file path=ppt/tags/tag765.xml><?xml version="1.0" encoding="utf-8"?>
<p:tagLst xmlns:p="http://schemas.openxmlformats.org/presentationml/2006/main">
  <p:tag name="AS_UNIQUEID" val="574"/>
</p:tagLst>
</file>

<file path=ppt/tags/tag766.xml><?xml version="1.0" encoding="utf-8"?>
<p:tagLst xmlns:p="http://schemas.openxmlformats.org/presentationml/2006/main">
  <p:tag name="AS_UNIQUEID" val="575"/>
</p:tagLst>
</file>

<file path=ppt/tags/tag767.xml><?xml version="1.0" encoding="utf-8"?>
<p:tagLst xmlns:p="http://schemas.openxmlformats.org/presentationml/2006/main">
  <p:tag name="AS_UNIQUEID" val="576"/>
</p:tagLst>
</file>

<file path=ppt/tags/tag768.xml><?xml version="1.0" encoding="utf-8"?>
<p:tagLst xmlns:p="http://schemas.openxmlformats.org/presentationml/2006/main">
  <p:tag name="AS_UNIQUEID" val="577"/>
</p:tagLst>
</file>

<file path=ppt/tags/tag769.xml><?xml version="1.0" encoding="utf-8"?>
<p:tagLst xmlns:p="http://schemas.openxmlformats.org/presentationml/2006/main">
  <p:tag name="AS_UNIQUEID" val="578"/>
</p:tagLst>
</file>

<file path=ppt/tags/tag77.xml><?xml version="1.0" encoding="utf-8"?>
<p:tagLst xmlns:p="http://schemas.openxmlformats.org/presentationml/2006/main">
  <p:tag name="AS_UNIQUEID" val="567"/>
</p:tagLst>
</file>

<file path=ppt/tags/tag770.xml><?xml version="1.0" encoding="utf-8"?>
<p:tagLst xmlns:p="http://schemas.openxmlformats.org/presentationml/2006/main">
  <p:tag name="AS_UNIQUEID" val="579"/>
</p:tagLst>
</file>

<file path=ppt/tags/tag771.xml><?xml version="1.0" encoding="utf-8"?>
<p:tagLst xmlns:p="http://schemas.openxmlformats.org/presentationml/2006/main">
  <p:tag name="AS_UNIQUEID" val="580"/>
</p:tagLst>
</file>

<file path=ppt/tags/tag772.xml><?xml version="1.0" encoding="utf-8"?>
<p:tagLst xmlns:p="http://schemas.openxmlformats.org/presentationml/2006/main">
  <p:tag name="AS_UNIQUEID" val="582"/>
</p:tagLst>
</file>

<file path=ppt/tags/tag773.xml><?xml version="1.0" encoding="utf-8"?>
<p:tagLst xmlns:p="http://schemas.openxmlformats.org/presentationml/2006/main">
  <p:tag name="AS_UNIQUEID" val="583"/>
</p:tagLst>
</file>

<file path=ppt/tags/tag774.xml><?xml version="1.0" encoding="utf-8"?>
<p:tagLst xmlns:p="http://schemas.openxmlformats.org/presentationml/2006/main">
  <p:tag name="AS_UNIQUEID" val="584"/>
</p:tagLst>
</file>

<file path=ppt/tags/tag775.xml><?xml version="1.0" encoding="utf-8"?>
<p:tagLst xmlns:p="http://schemas.openxmlformats.org/presentationml/2006/main">
  <p:tag name="AS_UNIQUEID" val="585"/>
</p:tagLst>
</file>

<file path=ppt/tags/tag776.xml><?xml version="1.0" encoding="utf-8"?>
<p:tagLst xmlns:p="http://schemas.openxmlformats.org/presentationml/2006/main">
  <p:tag name="AS_UNIQUEID" val="587"/>
</p:tagLst>
</file>

<file path=ppt/tags/tag777.xml><?xml version="1.0" encoding="utf-8"?>
<p:tagLst xmlns:p="http://schemas.openxmlformats.org/presentationml/2006/main">
  <p:tag name="AS_UNIQUEID" val="588"/>
</p:tagLst>
</file>

<file path=ppt/tags/tag778.xml><?xml version="1.0" encoding="utf-8"?>
<p:tagLst xmlns:p="http://schemas.openxmlformats.org/presentationml/2006/main">
  <p:tag name="AS_UNIQUEID" val="589"/>
</p:tagLst>
</file>

<file path=ppt/tags/tag779.xml><?xml version="1.0" encoding="utf-8"?>
<p:tagLst xmlns:p="http://schemas.openxmlformats.org/presentationml/2006/main">
  <p:tag name="AS_UNIQUEID" val="591"/>
</p:tagLst>
</file>

<file path=ppt/tags/tag78.xml><?xml version="1.0" encoding="utf-8"?>
<p:tagLst xmlns:p="http://schemas.openxmlformats.org/presentationml/2006/main">
  <p:tag name="AS_UNIQUEID" val="568"/>
</p:tagLst>
</file>

<file path=ppt/tags/tag780.xml><?xml version="1.0" encoding="utf-8"?>
<p:tagLst xmlns:p="http://schemas.openxmlformats.org/presentationml/2006/main">
  <p:tag name="AS_UNIQUEID" val="592"/>
</p:tagLst>
</file>

<file path=ppt/tags/tag781.xml><?xml version="1.0" encoding="utf-8"?>
<p:tagLst xmlns:p="http://schemas.openxmlformats.org/presentationml/2006/main">
  <p:tag name="AS_UNIQUEID" val="593"/>
</p:tagLst>
</file>

<file path=ppt/tags/tag782.xml><?xml version="1.0" encoding="utf-8"?>
<p:tagLst xmlns:p="http://schemas.openxmlformats.org/presentationml/2006/main">
  <p:tag name="AS_UNIQUEID" val="594"/>
</p:tagLst>
</file>

<file path=ppt/tags/tag783.xml><?xml version="1.0" encoding="utf-8"?>
<p:tagLst xmlns:p="http://schemas.openxmlformats.org/presentationml/2006/main">
  <p:tag name="AS_UNIQUEID" val="595"/>
</p:tagLst>
</file>

<file path=ppt/tags/tag784.xml><?xml version="1.0" encoding="utf-8"?>
<p:tagLst xmlns:p="http://schemas.openxmlformats.org/presentationml/2006/main">
  <p:tag name="AS_UNIQUEID" val="596"/>
</p:tagLst>
</file>

<file path=ppt/tags/tag785.xml><?xml version="1.0" encoding="utf-8"?>
<p:tagLst xmlns:p="http://schemas.openxmlformats.org/presentationml/2006/main">
  <p:tag name="AS_UNIQUEID" val="598"/>
</p:tagLst>
</file>

<file path=ppt/tags/tag786.xml><?xml version="1.0" encoding="utf-8"?>
<p:tagLst xmlns:p="http://schemas.openxmlformats.org/presentationml/2006/main">
  <p:tag name="AS_UNIQUEID" val="599"/>
</p:tagLst>
</file>

<file path=ppt/tags/tag787.xml><?xml version="1.0" encoding="utf-8"?>
<p:tagLst xmlns:p="http://schemas.openxmlformats.org/presentationml/2006/main">
  <p:tag name="AS_UNIQUEID" val="600"/>
</p:tagLst>
</file>

<file path=ppt/tags/tag788.xml><?xml version="1.0" encoding="utf-8"?>
<p:tagLst xmlns:p="http://schemas.openxmlformats.org/presentationml/2006/main">
  <p:tag name="AS_UNIQUEID" val="601"/>
</p:tagLst>
</file>

<file path=ppt/tags/tag789.xml><?xml version="1.0" encoding="utf-8"?>
<p:tagLst xmlns:p="http://schemas.openxmlformats.org/presentationml/2006/main">
  <p:tag name="AS_UNIQUEID" val="602"/>
</p:tagLst>
</file>

<file path=ppt/tags/tag79.xml><?xml version="1.0" encoding="utf-8"?>
<p:tagLst xmlns:p="http://schemas.openxmlformats.org/presentationml/2006/main">
  <p:tag name="AS_UNIQUEID" val="569"/>
</p:tagLst>
</file>

<file path=ppt/tags/tag790.xml><?xml version="1.0" encoding="utf-8"?>
<p:tagLst xmlns:p="http://schemas.openxmlformats.org/presentationml/2006/main">
  <p:tag name="AS_UNIQUEID" val="603"/>
</p:tagLst>
</file>

<file path=ppt/tags/tag791.xml><?xml version="1.0" encoding="utf-8"?>
<p:tagLst xmlns:p="http://schemas.openxmlformats.org/presentationml/2006/main">
  <p:tag name="AS_UNIQUEID" val="605"/>
</p:tagLst>
</file>

<file path=ppt/tags/tag792.xml><?xml version="1.0" encoding="utf-8"?>
<p:tagLst xmlns:p="http://schemas.openxmlformats.org/presentationml/2006/main">
  <p:tag name="AS_UNIQUEID" val="606"/>
</p:tagLst>
</file>

<file path=ppt/tags/tag793.xml><?xml version="1.0" encoding="utf-8"?>
<p:tagLst xmlns:p="http://schemas.openxmlformats.org/presentationml/2006/main">
  <p:tag name="AS_UNIQUEID" val="607"/>
</p:tagLst>
</file>

<file path=ppt/tags/tag794.xml><?xml version="1.0" encoding="utf-8"?>
<p:tagLst xmlns:p="http://schemas.openxmlformats.org/presentationml/2006/main">
  <p:tag name="AS_UNIQUEID" val="608"/>
</p:tagLst>
</file>

<file path=ppt/tags/tag795.xml><?xml version="1.0" encoding="utf-8"?>
<p:tagLst xmlns:p="http://schemas.openxmlformats.org/presentationml/2006/main">
  <p:tag name="AS_UNIQUEID" val="609"/>
</p:tagLst>
</file>

<file path=ppt/tags/tag796.xml><?xml version="1.0" encoding="utf-8"?>
<p:tagLst xmlns:p="http://schemas.openxmlformats.org/presentationml/2006/main">
  <p:tag name="AS_UNIQUEID" val="611"/>
</p:tagLst>
</file>

<file path=ppt/tags/tag797.xml><?xml version="1.0" encoding="utf-8"?>
<p:tagLst xmlns:p="http://schemas.openxmlformats.org/presentationml/2006/main">
  <p:tag name="AS_UNIQUEID" val="612"/>
</p:tagLst>
</file>

<file path=ppt/tags/tag798.xml><?xml version="1.0" encoding="utf-8"?>
<p:tagLst xmlns:p="http://schemas.openxmlformats.org/presentationml/2006/main">
  <p:tag name="AS_UNIQUEID" val="613"/>
</p:tagLst>
</file>

<file path=ppt/tags/tag799.xml><?xml version="1.0" encoding="utf-8"?>
<p:tagLst xmlns:p="http://schemas.openxmlformats.org/presentationml/2006/main">
  <p:tag name="AS_UNIQUEID" val="614"/>
</p:tagLst>
</file>

<file path=ppt/tags/tag8.xml><?xml version="1.0" encoding="utf-8"?>
<p:tagLst xmlns:p="http://schemas.openxmlformats.org/presentationml/2006/main">
  <p:tag name="AS_UNIQUEID" val="484"/>
</p:tagLst>
</file>

<file path=ppt/tags/tag80.xml><?xml version="1.0" encoding="utf-8"?>
<p:tagLst xmlns:p="http://schemas.openxmlformats.org/presentationml/2006/main">
  <p:tag name="AS_UNIQUEID" val="570"/>
</p:tagLst>
</file>

<file path=ppt/tags/tag800.xml><?xml version="1.0" encoding="utf-8"?>
<p:tagLst xmlns:p="http://schemas.openxmlformats.org/presentationml/2006/main">
  <p:tag name="AS_UNIQUEID" val="615"/>
</p:tagLst>
</file>

<file path=ppt/tags/tag801.xml><?xml version="1.0" encoding="utf-8"?>
<p:tagLst xmlns:p="http://schemas.openxmlformats.org/presentationml/2006/main">
  <p:tag name="AS_UNIQUEID" val="617"/>
</p:tagLst>
</file>

<file path=ppt/tags/tag802.xml><?xml version="1.0" encoding="utf-8"?>
<p:tagLst xmlns:p="http://schemas.openxmlformats.org/presentationml/2006/main">
  <p:tag name="AS_UNIQUEID" val="618"/>
</p:tagLst>
</file>

<file path=ppt/tags/tag803.xml><?xml version="1.0" encoding="utf-8"?>
<p:tagLst xmlns:p="http://schemas.openxmlformats.org/presentationml/2006/main">
  <p:tag name="AS_UNIQUEID" val="619"/>
</p:tagLst>
</file>

<file path=ppt/tags/tag804.xml><?xml version="1.0" encoding="utf-8"?>
<p:tagLst xmlns:p="http://schemas.openxmlformats.org/presentationml/2006/main">
  <p:tag name="AS_UNIQUEID" val="620"/>
</p:tagLst>
</file>

<file path=ppt/tags/tag805.xml><?xml version="1.0" encoding="utf-8"?>
<p:tagLst xmlns:p="http://schemas.openxmlformats.org/presentationml/2006/main">
  <p:tag name="AS_UNIQUEID" val="621"/>
</p:tagLst>
</file>

<file path=ppt/tags/tag806.xml><?xml version="1.0" encoding="utf-8"?>
<p:tagLst xmlns:p="http://schemas.openxmlformats.org/presentationml/2006/main">
  <p:tag name="AS_UNIQUEID" val="622"/>
</p:tagLst>
</file>

<file path=ppt/tags/tag807.xml><?xml version="1.0" encoding="utf-8"?>
<p:tagLst xmlns:p="http://schemas.openxmlformats.org/presentationml/2006/main">
  <p:tag name="AS_UNIQUEID" val="550"/>
</p:tagLst>
</file>

<file path=ppt/tags/tag808.xml><?xml version="1.0" encoding="utf-8"?>
<p:tagLst xmlns:p="http://schemas.openxmlformats.org/presentationml/2006/main">
  <p:tag name="AS_UNIQUEID" val="552"/>
</p:tagLst>
</file>

<file path=ppt/tags/tag809.xml><?xml version="1.0" encoding="utf-8"?>
<p:tagLst xmlns:p="http://schemas.openxmlformats.org/presentationml/2006/main">
  <p:tag name="AS_UNIQUEID" val="553"/>
  <p:tag name="KSO_WM_UNIT_PLACING_PICTURE_USER_VIEWPORT" val="{&quot;height&quot;:3624.486614173228,&quot;width&quot;:19200}"/>
</p:tagLst>
</file>

<file path=ppt/tags/tag81.xml><?xml version="1.0" encoding="utf-8"?>
<p:tagLst xmlns:p="http://schemas.openxmlformats.org/presentationml/2006/main">
  <p:tag name="AS_UNIQUEID" val="571"/>
</p:tagLst>
</file>

<file path=ppt/tags/tag810.xml><?xml version="1.0" encoding="utf-8"?>
<p:tagLst xmlns:p="http://schemas.openxmlformats.org/presentationml/2006/main">
  <p:tag name="AS_UNIQUEID" val="554"/>
</p:tagLst>
</file>

<file path=ppt/tags/tag811.xml><?xml version="1.0" encoding="utf-8"?>
<p:tagLst xmlns:p="http://schemas.openxmlformats.org/presentationml/2006/main">
  <p:tag name="AS_UNIQUEID" val="555"/>
</p:tagLst>
</file>

<file path=ppt/tags/tag812.xml><?xml version="1.0" encoding="utf-8"?>
<p:tagLst xmlns:p="http://schemas.openxmlformats.org/presentationml/2006/main">
  <p:tag name="AS_UNIQUEID" val="556"/>
</p:tagLst>
</file>

<file path=ppt/tags/tag813.xml><?xml version="1.0" encoding="utf-8"?>
<p:tagLst xmlns:p="http://schemas.openxmlformats.org/presentationml/2006/main">
  <p:tag name="AS_UNIQUEID" val="557"/>
</p:tagLst>
</file>

<file path=ppt/tags/tag814.xml><?xml version="1.0" encoding="utf-8"?>
<p:tagLst xmlns:p="http://schemas.openxmlformats.org/presentationml/2006/main">
  <p:tag name="AS_UNIQUEID" val="558"/>
</p:tagLst>
</file>

<file path=ppt/tags/tag815.xml><?xml version="1.0" encoding="utf-8"?>
<p:tagLst xmlns:p="http://schemas.openxmlformats.org/presentationml/2006/main">
  <p:tag name="AS_UNIQUEID" val="560"/>
</p:tagLst>
</file>

<file path=ppt/tags/tag816.xml><?xml version="1.0" encoding="utf-8"?>
<p:tagLst xmlns:p="http://schemas.openxmlformats.org/presentationml/2006/main">
  <p:tag name="AS_UNIQUEID" val="561"/>
</p:tagLst>
</file>

<file path=ppt/tags/tag817.xml><?xml version="1.0" encoding="utf-8"?>
<p:tagLst xmlns:p="http://schemas.openxmlformats.org/presentationml/2006/main">
  <p:tag name="AS_UNIQUEID" val="562"/>
</p:tagLst>
</file>

<file path=ppt/tags/tag818.xml><?xml version="1.0" encoding="utf-8"?>
<p:tagLst xmlns:p="http://schemas.openxmlformats.org/presentationml/2006/main">
  <p:tag name="AS_UNIQUEID" val="563"/>
</p:tagLst>
</file>

<file path=ppt/tags/tag819.xml><?xml version="1.0" encoding="utf-8"?>
<p:tagLst xmlns:p="http://schemas.openxmlformats.org/presentationml/2006/main">
  <p:tag name="AS_UNIQUEID" val="564"/>
</p:tagLst>
</file>

<file path=ppt/tags/tag82.xml><?xml version="1.0" encoding="utf-8"?>
<p:tagLst xmlns:p="http://schemas.openxmlformats.org/presentationml/2006/main">
  <p:tag name="AS_UNIQUEID" val="573"/>
</p:tagLst>
</file>

<file path=ppt/tags/tag820.xml><?xml version="1.0" encoding="utf-8"?>
<p:tagLst xmlns:p="http://schemas.openxmlformats.org/presentationml/2006/main">
  <p:tag name="AS_UNIQUEID" val="566"/>
</p:tagLst>
</file>

<file path=ppt/tags/tag821.xml><?xml version="1.0" encoding="utf-8"?>
<p:tagLst xmlns:p="http://schemas.openxmlformats.org/presentationml/2006/main">
  <p:tag name="AS_UNIQUEID" val="567"/>
</p:tagLst>
</file>

<file path=ppt/tags/tag822.xml><?xml version="1.0" encoding="utf-8"?>
<p:tagLst xmlns:p="http://schemas.openxmlformats.org/presentationml/2006/main">
  <p:tag name="AS_UNIQUEID" val="568"/>
</p:tagLst>
</file>

<file path=ppt/tags/tag823.xml><?xml version="1.0" encoding="utf-8"?>
<p:tagLst xmlns:p="http://schemas.openxmlformats.org/presentationml/2006/main">
  <p:tag name="AS_UNIQUEID" val="569"/>
</p:tagLst>
</file>

<file path=ppt/tags/tag824.xml><?xml version="1.0" encoding="utf-8"?>
<p:tagLst xmlns:p="http://schemas.openxmlformats.org/presentationml/2006/main">
  <p:tag name="AS_UNIQUEID" val="570"/>
</p:tagLst>
</file>

<file path=ppt/tags/tag825.xml><?xml version="1.0" encoding="utf-8"?>
<p:tagLst xmlns:p="http://schemas.openxmlformats.org/presentationml/2006/main">
  <p:tag name="AS_UNIQUEID" val="571"/>
</p:tagLst>
</file>

<file path=ppt/tags/tag826.xml><?xml version="1.0" encoding="utf-8"?>
<p:tagLst xmlns:p="http://schemas.openxmlformats.org/presentationml/2006/main">
  <p:tag name="AS_UNIQUEID" val="573"/>
</p:tagLst>
</file>

<file path=ppt/tags/tag827.xml><?xml version="1.0" encoding="utf-8"?>
<p:tagLst xmlns:p="http://schemas.openxmlformats.org/presentationml/2006/main">
  <p:tag name="AS_UNIQUEID" val="574"/>
</p:tagLst>
</file>

<file path=ppt/tags/tag828.xml><?xml version="1.0" encoding="utf-8"?>
<p:tagLst xmlns:p="http://schemas.openxmlformats.org/presentationml/2006/main">
  <p:tag name="AS_UNIQUEID" val="575"/>
</p:tagLst>
</file>

<file path=ppt/tags/tag829.xml><?xml version="1.0" encoding="utf-8"?>
<p:tagLst xmlns:p="http://schemas.openxmlformats.org/presentationml/2006/main">
  <p:tag name="AS_UNIQUEID" val="576"/>
</p:tagLst>
</file>

<file path=ppt/tags/tag83.xml><?xml version="1.0" encoding="utf-8"?>
<p:tagLst xmlns:p="http://schemas.openxmlformats.org/presentationml/2006/main">
  <p:tag name="AS_UNIQUEID" val="574"/>
</p:tagLst>
</file>

<file path=ppt/tags/tag830.xml><?xml version="1.0" encoding="utf-8"?>
<p:tagLst xmlns:p="http://schemas.openxmlformats.org/presentationml/2006/main">
  <p:tag name="AS_UNIQUEID" val="577"/>
</p:tagLst>
</file>

<file path=ppt/tags/tag831.xml><?xml version="1.0" encoding="utf-8"?>
<p:tagLst xmlns:p="http://schemas.openxmlformats.org/presentationml/2006/main">
  <p:tag name="AS_UNIQUEID" val="578"/>
</p:tagLst>
</file>

<file path=ppt/tags/tag832.xml><?xml version="1.0" encoding="utf-8"?>
<p:tagLst xmlns:p="http://schemas.openxmlformats.org/presentationml/2006/main">
  <p:tag name="AS_UNIQUEID" val="579"/>
</p:tagLst>
</file>

<file path=ppt/tags/tag833.xml><?xml version="1.0" encoding="utf-8"?>
<p:tagLst xmlns:p="http://schemas.openxmlformats.org/presentationml/2006/main">
  <p:tag name="AS_UNIQUEID" val="580"/>
</p:tagLst>
</file>

<file path=ppt/tags/tag834.xml><?xml version="1.0" encoding="utf-8"?>
<p:tagLst xmlns:p="http://schemas.openxmlformats.org/presentationml/2006/main">
  <p:tag name="AS_UNIQUEID" val="582"/>
</p:tagLst>
</file>

<file path=ppt/tags/tag835.xml><?xml version="1.0" encoding="utf-8"?>
<p:tagLst xmlns:p="http://schemas.openxmlformats.org/presentationml/2006/main">
  <p:tag name="AS_UNIQUEID" val="583"/>
</p:tagLst>
</file>

<file path=ppt/tags/tag836.xml><?xml version="1.0" encoding="utf-8"?>
<p:tagLst xmlns:p="http://schemas.openxmlformats.org/presentationml/2006/main">
  <p:tag name="AS_UNIQUEID" val="584"/>
</p:tagLst>
</file>

<file path=ppt/tags/tag837.xml><?xml version="1.0" encoding="utf-8"?>
<p:tagLst xmlns:p="http://schemas.openxmlformats.org/presentationml/2006/main">
  <p:tag name="AS_UNIQUEID" val="585"/>
</p:tagLst>
</file>

<file path=ppt/tags/tag838.xml><?xml version="1.0" encoding="utf-8"?>
<p:tagLst xmlns:p="http://schemas.openxmlformats.org/presentationml/2006/main">
  <p:tag name="AS_UNIQUEID" val="587"/>
</p:tagLst>
</file>

<file path=ppt/tags/tag839.xml><?xml version="1.0" encoding="utf-8"?>
<p:tagLst xmlns:p="http://schemas.openxmlformats.org/presentationml/2006/main">
  <p:tag name="AS_UNIQUEID" val="588"/>
</p:tagLst>
</file>

<file path=ppt/tags/tag84.xml><?xml version="1.0" encoding="utf-8"?>
<p:tagLst xmlns:p="http://schemas.openxmlformats.org/presentationml/2006/main">
  <p:tag name="AS_UNIQUEID" val="575"/>
</p:tagLst>
</file>

<file path=ppt/tags/tag840.xml><?xml version="1.0" encoding="utf-8"?>
<p:tagLst xmlns:p="http://schemas.openxmlformats.org/presentationml/2006/main">
  <p:tag name="AS_UNIQUEID" val="589"/>
</p:tagLst>
</file>

<file path=ppt/tags/tag841.xml><?xml version="1.0" encoding="utf-8"?>
<p:tagLst xmlns:p="http://schemas.openxmlformats.org/presentationml/2006/main">
  <p:tag name="AS_UNIQUEID" val="591"/>
</p:tagLst>
</file>

<file path=ppt/tags/tag842.xml><?xml version="1.0" encoding="utf-8"?>
<p:tagLst xmlns:p="http://schemas.openxmlformats.org/presentationml/2006/main">
  <p:tag name="AS_UNIQUEID" val="592"/>
</p:tagLst>
</file>

<file path=ppt/tags/tag843.xml><?xml version="1.0" encoding="utf-8"?>
<p:tagLst xmlns:p="http://schemas.openxmlformats.org/presentationml/2006/main">
  <p:tag name="AS_UNIQUEID" val="593"/>
</p:tagLst>
</file>

<file path=ppt/tags/tag844.xml><?xml version="1.0" encoding="utf-8"?>
<p:tagLst xmlns:p="http://schemas.openxmlformats.org/presentationml/2006/main">
  <p:tag name="AS_UNIQUEID" val="594"/>
</p:tagLst>
</file>

<file path=ppt/tags/tag845.xml><?xml version="1.0" encoding="utf-8"?>
<p:tagLst xmlns:p="http://schemas.openxmlformats.org/presentationml/2006/main">
  <p:tag name="AS_UNIQUEID" val="595"/>
</p:tagLst>
</file>

<file path=ppt/tags/tag846.xml><?xml version="1.0" encoding="utf-8"?>
<p:tagLst xmlns:p="http://schemas.openxmlformats.org/presentationml/2006/main">
  <p:tag name="AS_UNIQUEID" val="596"/>
</p:tagLst>
</file>

<file path=ppt/tags/tag847.xml><?xml version="1.0" encoding="utf-8"?>
<p:tagLst xmlns:p="http://schemas.openxmlformats.org/presentationml/2006/main">
  <p:tag name="AS_UNIQUEID" val="598"/>
</p:tagLst>
</file>

<file path=ppt/tags/tag848.xml><?xml version="1.0" encoding="utf-8"?>
<p:tagLst xmlns:p="http://schemas.openxmlformats.org/presentationml/2006/main">
  <p:tag name="AS_UNIQUEID" val="599"/>
</p:tagLst>
</file>

<file path=ppt/tags/tag849.xml><?xml version="1.0" encoding="utf-8"?>
<p:tagLst xmlns:p="http://schemas.openxmlformats.org/presentationml/2006/main">
  <p:tag name="AS_UNIQUEID" val="600"/>
</p:tagLst>
</file>

<file path=ppt/tags/tag85.xml><?xml version="1.0" encoding="utf-8"?>
<p:tagLst xmlns:p="http://schemas.openxmlformats.org/presentationml/2006/main">
  <p:tag name="AS_UNIQUEID" val="576"/>
</p:tagLst>
</file>

<file path=ppt/tags/tag850.xml><?xml version="1.0" encoding="utf-8"?>
<p:tagLst xmlns:p="http://schemas.openxmlformats.org/presentationml/2006/main">
  <p:tag name="AS_UNIQUEID" val="601"/>
</p:tagLst>
</file>

<file path=ppt/tags/tag851.xml><?xml version="1.0" encoding="utf-8"?>
<p:tagLst xmlns:p="http://schemas.openxmlformats.org/presentationml/2006/main">
  <p:tag name="AS_UNIQUEID" val="602"/>
</p:tagLst>
</file>

<file path=ppt/tags/tag852.xml><?xml version="1.0" encoding="utf-8"?>
<p:tagLst xmlns:p="http://schemas.openxmlformats.org/presentationml/2006/main">
  <p:tag name="AS_UNIQUEID" val="603"/>
</p:tagLst>
</file>

<file path=ppt/tags/tag853.xml><?xml version="1.0" encoding="utf-8"?>
<p:tagLst xmlns:p="http://schemas.openxmlformats.org/presentationml/2006/main">
  <p:tag name="AS_UNIQUEID" val="605"/>
</p:tagLst>
</file>

<file path=ppt/tags/tag854.xml><?xml version="1.0" encoding="utf-8"?>
<p:tagLst xmlns:p="http://schemas.openxmlformats.org/presentationml/2006/main">
  <p:tag name="AS_UNIQUEID" val="606"/>
</p:tagLst>
</file>

<file path=ppt/tags/tag855.xml><?xml version="1.0" encoding="utf-8"?>
<p:tagLst xmlns:p="http://schemas.openxmlformats.org/presentationml/2006/main">
  <p:tag name="AS_UNIQUEID" val="607"/>
</p:tagLst>
</file>

<file path=ppt/tags/tag856.xml><?xml version="1.0" encoding="utf-8"?>
<p:tagLst xmlns:p="http://schemas.openxmlformats.org/presentationml/2006/main">
  <p:tag name="AS_UNIQUEID" val="608"/>
</p:tagLst>
</file>

<file path=ppt/tags/tag857.xml><?xml version="1.0" encoding="utf-8"?>
<p:tagLst xmlns:p="http://schemas.openxmlformats.org/presentationml/2006/main">
  <p:tag name="AS_UNIQUEID" val="609"/>
</p:tagLst>
</file>

<file path=ppt/tags/tag858.xml><?xml version="1.0" encoding="utf-8"?>
<p:tagLst xmlns:p="http://schemas.openxmlformats.org/presentationml/2006/main">
  <p:tag name="AS_UNIQUEID" val="611"/>
</p:tagLst>
</file>

<file path=ppt/tags/tag859.xml><?xml version="1.0" encoding="utf-8"?>
<p:tagLst xmlns:p="http://schemas.openxmlformats.org/presentationml/2006/main">
  <p:tag name="AS_UNIQUEID" val="612"/>
</p:tagLst>
</file>

<file path=ppt/tags/tag86.xml><?xml version="1.0" encoding="utf-8"?>
<p:tagLst xmlns:p="http://schemas.openxmlformats.org/presentationml/2006/main">
  <p:tag name="AS_UNIQUEID" val="577"/>
</p:tagLst>
</file>

<file path=ppt/tags/tag860.xml><?xml version="1.0" encoding="utf-8"?>
<p:tagLst xmlns:p="http://schemas.openxmlformats.org/presentationml/2006/main">
  <p:tag name="AS_UNIQUEID" val="613"/>
</p:tagLst>
</file>

<file path=ppt/tags/tag861.xml><?xml version="1.0" encoding="utf-8"?>
<p:tagLst xmlns:p="http://schemas.openxmlformats.org/presentationml/2006/main">
  <p:tag name="AS_UNIQUEID" val="614"/>
</p:tagLst>
</file>

<file path=ppt/tags/tag862.xml><?xml version="1.0" encoding="utf-8"?>
<p:tagLst xmlns:p="http://schemas.openxmlformats.org/presentationml/2006/main">
  <p:tag name="AS_UNIQUEID" val="615"/>
</p:tagLst>
</file>

<file path=ppt/tags/tag863.xml><?xml version="1.0" encoding="utf-8"?>
<p:tagLst xmlns:p="http://schemas.openxmlformats.org/presentationml/2006/main">
  <p:tag name="AS_UNIQUEID" val="617"/>
</p:tagLst>
</file>

<file path=ppt/tags/tag864.xml><?xml version="1.0" encoding="utf-8"?>
<p:tagLst xmlns:p="http://schemas.openxmlformats.org/presentationml/2006/main">
  <p:tag name="AS_UNIQUEID" val="618"/>
</p:tagLst>
</file>

<file path=ppt/tags/tag865.xml><?xml version="1.0" encoding="utf-8"?>
<p:tagLst xmlns:p="http://schemas.openxmlformats.org/presentationml/2006/main">
  <p:tag name="AS_UNIQUEID" val="619"/>
</p:tagLst>
</file>

<file path=ppt/tags/tag866.xml><?xml version="1.0" encoding="utf-8"?>
<p:tagLst xmlns:p="http://schemas.openxmlformats.org/presentationml/2006/main">
  <p:tag name="AS_UNIQUEID" val="620"/>
</p:tagLst>
</file>

<file path=ppt/tags/tag867.xml><?xml version="1.0" encoding="utf-8"?>
<p:tagLst xmlns:p="http://schemas.openxmlformats.org/presentationml/2006/main">
  <p:tag name="AS_UNIQUEID" val="621"/>
</p:tagLst>
</file>

<file path=ppt/tags/tag868.xml><?xml version="1.0" encoding="utf-8"?>
<p:tagLst xmlns:p="http://schemas.openxmlformats.org/presentationml/2006/main">
  <p:tag name="AS_UNIQUEID" val="622"/>
</p:tagLst>
</file>

<file path=ppt/tags/tag869.xml><?xml version="1.0" encoding="utf-8"?>
<p:tagLst xmlns:p="http://schemas.openxmlformats.org/presentationml/2006/main">
  <p:tag name="AS_UNIQUEID" val="550"/>
</p:tagLst>
</file>

<file path=ppt/tags/tag87.xml><?xml version="1.0" encoding="utf-8"?>
<p:tagLst xmlns:p="http://schemas.openxmlformats.org/presentationml/2006/main">
  <p:tag name="AS_UNIQUEID" val="578"/>
</p:tagLst>
</file>

<file path=ppt/tags/tag870.xml><?xml version="1.0" encoding="utf-8"?>
<p:tagLst xmlns:p="http://schemas.openxmlformats.org/presentationml/2006/main">
  <p:tag name="AS_UNIQUEID" val="552"/>
</p:tagLst>
</file>

<file path=ppt/tags/tag871.xml><?xml version="1.0" encoding="utf-8"?>
<p:tagLst xmlns:p="http://schemas.openxmlformats.org/presentationml/2006/main">
  <p:tag name="AS_UNIQUEID" val="553"/>
  <p:tag name="KSO_WM_UNIT_PLACING_PICTURE_USER_VIEWPORT" val="{&quot;height&quot;:3624.486614173228,&quot;width&quot;:19200}"/>
</p:tagLst>
</file>

<file path=ppt/tags/tag872.xml><?xml version="1.0" encoding="utf-8"?>
<p:tagLst xmlns:p="http://schemas.openxmlformats.org/presentationml/2006/main">
  <p:tag name="AS_UNIQUEID" val="554"/>
</p:tagLst>
</file>

<file path=ppt/tags/tag873.xml><?xml version="1.0" encoding="utf-8"?>
<p:tagLst xmlns:p="http://schemas.openxmlformats.org/presentationml/2006/main">
  <p:tag name="AS_UNIQUEID" val="555"/>
</p:tagLst>
</file>

<file path=ppt/tags/tag874.xml><?xml version="1.0" encoding="utf-8"?>
<p:tagLst xmlns:p="http://schemas.openxmlformats.org/presentationml/2006/main">
  <p:tag name="AS_UNIQUEID" val="556"/>
</p:tagLst>
</file>

<file path=ppt/tags/tag875.xml><?xml version="1.0" encoding="utf-8"?>
<p:tagLst xmlns:p="http://schemas.openxmlformats.org/presentationml/2006/main">
  <p:tag name="AS_UNIQUEID" val="557"/>
</p:tagLst>
</file>

<file path=ppt/tags/tag876.xml><?xml version="1.0" encoding="utf-8"?>
<p:tagLst xmlns:p="http://schemas.openxmlformats.org/presentationml/2006/main">
  <p:tag name="AS_UNIQUEID" val="558"/>
</p:tagLst>
</file>

<file path=ppt/tags/tag877.xml><?xml version="1.0" encoding="utf-8"?>
<p:tagLst xmlns:p="http://schemas.openxmlformats.org/presentationml/2006/main">
  <p:tag name="AS_UNIQUEID" val="560"/>
</p:tagLst>
</file>

<file path=ppt/tags/tag878.xml><?xml version="1.0" encoding="utf-8"?>
<p:tagLst xmlns:p="http://schemas.openxmlformats.org/presentationml/2006/main">
  <p:tag name="AS_UNIQUEID" val="561"/>
</p:tagLst>
</file>

<file path=ppt/tags/tag879.xml><?xml version="1.0" encoding="utf-8"?>
<p:tagLst xmlns:p="http://schemas.openxmlformats.org/presentationml/2006/main">
  <p:tag name="AS_UNIQUEID" val="562"/>
</p:tagLst>
</file>

<file path=ppt/tags/tag88.xml><?xml version="1.0" encoding="utf-8"?>
<p:tagLst xmlns:p="http://schemas.openxmlformats.org/presentationml/2006/main">
  <p:tag name="AS_UNIQUEID" val="579"/>
</p:tagLst>
</file>

<file path=ppt/tags/tag880.xml><?xml version="1.0" encoding="utf-8"?>
<p:tagLst xmlns:p="http://schemas.openxmlformats.org/presentationml/2006/main">
  <p:tag name="AS_UNIQUEID" val="563"/>
</p:tagLst>
</file>

<file path=ppt/tags/tag881.xml><?xml version="1.0" encoding="utf-8"?>
<p:tagLst xmlns:p="http://schemas.openxmlformats.org/presentationml/2006/main">
  <p:tag name="AS_UNIQUEID" val="564"/>
</p:tagLst>
</file>

<file path=ppt/tags/tag882.xml><?xml version="1.0" encoding="utf-8"?>
<p:tagLst xmlns:p="http://schemas.openxmlformats.org/presentationml/2006/main">
  <p:tag name="AS_UNIQUEID" val="566"/>
</p:tagLst>
</file>

<file path=ppt/tags/tag883.xml><?xml version="1.0" encoding="utf-8"?>
<p:tagLst xmlns:p="http://schemas.openxmlformats.org/presentationml/2006/main">
  <p:tag name="AS_UNIQUEID" val="567"/>
</p:tagLst>
</file>

<file path=ppt/tags/tag884.xml><?xml version="1.0" encoding="utf-8"?>
<p:tagLst xmlns:p="http://schemas.openxmlformats.org/presentationml/2006/main">
  <p:tag name="AS_UNIQUEID" val="568"/>
</p:tagLst>
</file>

<file path=ppt/tags/tag885.xml><?xml version="1.0" encoding="utf-8"?>
<p:tagLst xmlns:p="http://schemas.openxmlformats.org/presentationml/2006/main">
  <p:tag name="AS_UNIQUEID" val="569"/>
</p:tagLst>
</file>

<file path=ppt/tags/tag886.xml><?xml version="1.0" encoding="utf-8"?>
<p:tagLst xmlns:p="http://schemas.openxmlformats.org/presentationml/2006/main">
  <p:tag name="AS_UNIQUEID" val="570"/>
</p:tagLst>
</file>

<file path=ppt/tags/tag887.xml><?xml version="1.0" encoding="utf-8"?>
<p:tagLst xmlns:p="http://schemas.openxmlformats.org/presentationml/2006/main">
  <p:tag name="AS_UNIQUEID" val="571"/>
</p:tagLst>
</file>

<file path=ppt/tags/tag888.xml><?xml version="1.0" encoding="utf-8"?>
<p:tagLst xmlns:p="http://schemas.openxmlformats.org/presentationml/2006/main">
  <p:tag name="AS_UNIQUEID" val="573"/>
</p:tagLst>
</file>

<file path=ppt/tags/tag889.xml><?xml version="1.0" encoding="utf-8"?>
<p:tagLst xmlns:p="http://schemas.openxmlformats.org/presentationml/2006/main">
  <p:tag name="AS_UNIQUEID" val="574"/>
</p:tagLst>
</file>

<file path=ppt/tags/tag89.xml><?xml version="1.0" encoding="utf-8"?>
<p:tagLst xmlns:p="http://schemas.openxmlformats.org/presentationml/2006/main">
  <p:tag name="AS_UNIQUEID" val="580"/>
</p:tagLst>
</file>

<file path=ppt/tags/tag890.xml><?xml version="1.0" encoding="utf-8"?>
<p:tagLst xmlns:p="http://schemas.openxmlformats.org/presentationml/2006/main">
  <p:tag name="AS_UNIQUEID" val="575"/>
</p:tagLst>
</file>

<file path=ppt/tags/tag891.xml><?xml version="1.0" encoding="utf-8"?>
<p:tagLst xmlns:p="http://schemas.openxmlformats.org/presentationml/2006/main">
  <p:tag name="AS_UNIQUEID" val="576"/>
</p:tagLst>
</file>

<file path=ppt/tags/tag892.xml><?xml version="1.0" encoding="utf-8"?>
<p:tagLst xmlns:p="http://schemas.openxmlformats.org/presentationml/2006/main">
  <p:tag name="AS_UNIQUEID" val="577"/>
</p:tagLst>
</file>

<file path=ppt/tags/tag893.xml><?xml version="1.0" encoding="utf-8"?>
<p:tagLst xmlns:p="http://schemas.openxmlformats.org/presentationml/2006/main">
  <p:tag name="AS_UNIQUEID" val="578"/>
</p:tagLst>
</file>

<file path=ppt/tags/tag894.xml><?xml version="1.0" encoding="utf-8"?>
<p:tagLst xmlns:p="http://schemas.openxmlformats.org/presentationml/2006/main">
  <p:tag name="AS_UNIQUEID" val="579"/>
</p:tagLst>
</file>

<file path=ppt/tags/tag895.xml><?xml version="1.0" encoding="utf-8"?>
<p:tagLst xmlns:p="http://schemas.openxmlformats.org/presentationml/2006/main">
  <p:tag name="AS_UNIQUEID" val="580"/>
</p:tagLst>
</file>

<file path=ppt/tags/tag896.xml><?xml version="1.0" encoding="utf-8"?>
<p:tagLst xmlns:p="http://schemas.openxmlformats.org/presentationml/2006/main">
  <p:tag name="AS_UNIQUEID" val="582"/>
</p:tagLst>
</file>

<file path=ppt/tags/tag897.xml><?xml version="1.0" encoding="utf-8"?>
<p:tagLst xmlns:p="http://schemas.openxmlformats.org/presentationml/2006/main">
  <p:tag name="AS_UNIQUEID" val="583"/>
</p:tagLst>
</file>

<file path=ppt/tags/tag898.xml><?xml version="1.0" encoding="utf-8"?>
<p:tagLst xmlns:p="http://schemas.openxmlformats.org/presentationml/2006/main">
  <p:tag name="AS_UNIQUEID" val="584"/>
</p:tagLst>
</file>

<file path=ppt/tags/tag899.xml><?xml version="1.0" encoding="utf-8"?>
<p:tagLst xmlns:p="http://schemas.openxmlformats.org/presentationml/2006/main">
  <p:tag name="AS_UNIQUEID" val="585"/>
</p:tagLst>
</file>

<file path=ppt/tags/tag9.xml><?xml version="1.0" encoding="utf-8"?>
<p:tagLst xmlns:p="http://schemas.openxmlformats.org/presentationml/2006/main">
  <p:tag name="AS_UNIQUEID" val="486"/>
</p:tagLst>
</file>

<file path=ppt/tags/tag90.xml><?xml version="1.0" encoding="utf-8"?>
<p:tagLst xmlns:p="http://schemas.openxmlformats.org/presentationml/2006/main">
  <p:tag name="AS_UNIQUEID" val="582"/>
</p:tagLst>
</file>

<file path=ppt/tags/tag900.xml><?xml version="1.0" encoding="utf-8"?>
<p:tagLst xmlns:p="http://schemas.openxmlformats.org/presentationml/2006/main">
  <p:tag name="AS_UNIQUEID" val="587"/>
</p:tagLst>
</file>

<file path=ppt/tags/tag901.xml><?xml version="1.0" encoding="utf-8"?>
<p:tagLst xmlns:p="http://schemas.openxmlformats.org/presentationml/2006/main">
  <p:tag name="AS_UNIQUEID" val="588"/>
</p:tagLst>
</file>

<file path=ppt/tags/tag902.xml><?xml version="1.0" encoding="utf-8"?>
<p:tagLst xmlns:p="http://schemas.openxmlformats.org/presentationml/2006/main">
  <p:tag name="AS_UNIQUEID" val="589"/>
</p:tagLst>
</file>

<file path=ppt/tags/tag903.xml><?xml version="1.0" encoding="utf-8"?>
<p:tagLst xmlns:p="http://schemas.openxmlformats.org/presentationml/2006/main">
  <p:tag name="AS_UNIQUEID" val="591"/>
</p:tagLst>
</file>

<file path=ppt/tags/tag904.xml><?xml version="1.0" encoding="utf-8"?>
<p:tagLst xmlns:p="http://schemas.openxmlformats.org/presentationml/2006/main">
  <p:tag name="AS_UNIQUEID" val="592"/>
</p:tagLst>
</file>

<file path=ppt/tags/tag905.xml><?xml version="1.0" encoding="utf-8"?>
<p:tagLst xmlns:p="http://schemas.openxmlformats.org/presentationml/2006/main">
  <p:tag name="AS_UNIQUEID" val="593"/>
</p:tagLst>
</file>

<file path=ppt/tags/tag906.xml><?xml version="1.0" encoding="utf-8"?>
<p:tagLst xmlns:p="http://schemas.openxmlformats.org/presentationml/2006/main">
  <p:tag name="AS_UNIQUEID" val="594"/>
</p:tagLst>
</file>

<file path=ppt/tags/tag907.xml><?xml version="1.0" encoding="utf-8"?>
<p:tagLst xmlns:p="http://schemas.openxmlformats.org/presentationml/2006/main">
  <p:tag name="AS_UNIQUEID" val="595"/>
</p:tagLst>
</file>

<file path=ppt/tags/tag908.xml><?xml version="1.0" encoding="utf-8"?>
<p:tagLst xmlns:p="http://schemas.openxmlformats.org/presentationml/2006/main">
  <p:tag name="AS_UNIQUEID" val="596"/>
</p:tagLst>
</file>

<file path=ppt/tags/tag909.xml><?xml version="1.0" encoding="utf-8"?>
<p:tagLst xmlns:p="http://schemas.openxmlformats.org/presentationml/2006/main">
  <p:tag name="AS_UNIQUEID" val="598"/>
</p:tagLst>
</file>

<file path=ppt/tags/tag91.xml><?xml version="1.0" encoding="utf-8"?>
<p:tagLst xmlns:p="http://schemas.openxmlformats.org/presentationml/2006/main">
  <p:tag name="AS_UNIQUEID" val="583"/>
</p:tagLst>
</file>

<file path=ppt/tags/tag910.xml><?xml version="1.0" encoding="utf-8"?>
<p:tagLst xmlns:p="http://schemas.openxmlformats.org/presentationml/2006/main">
  <p:tag name="AS_UNIQUEID" val="599"/>
</p:tagLst>
</file>

<file path=ppt/tags/tag911.xml><?xml version="1.0" encoding="utf-8"?>
<p:tagLst xmlns:p="http://schemas.openxmlformats.org/presentationml/2006/main">
  <p:tag name="AS_UNIQUEID" val="600"/>
</p:tagLst>
</file>

<file path=ppt/tags/tag912.xml><?xml version="1.0" encoding="utf-8"?>
<p:tagLst xmlns:p="http://schemas.openxmlformats.org/presentationml/2006/main">
  <p:tag name="AS_UNIQUEID" val="601"/>
</p:tagLst>
</file>

<file path=ppt/tags/tag913.xml><?xml version="1.0" encoding="utf-8"?>
<p:tagLst xmlns:p="http://schemas.openxmlformats.org/presentationml/2006/main">
  <p:tag name="AS_UNIQUEID" val="602"/>
</p:tagLst>
</file>

<file path=ppt/tags/tag914.xml><?xml version="1.0" encoding="utf-8"?>
<p:tagLst xmlns:p="http://schemas.openxmlformats.org/presentationml/2006/main">
  <p:tag name="AS_UNIQUEID" val="603"/>
</p:tagLst>
</file>

<file path=ppt/tags/tag915.xml><?xml version="1.0" encoding="utf-8"?>
<p:tagLst xmlns:p="http://schemas.openxmlformats.org/presentationml/2006/main">
  <p:tag name="AS_UNIQUEID" val="605"/>
</p:tagLst>
</file>

<file path=ppt/tags/tag916.xml><?xml version="1.0" encoding="utf-8"?>
<p:tagLst xmlns:p="http://schemas.openxmlformats.org/presentationml/2006/main">
  <p:tag name="AS_UNIQUEID" val="606"/>
</p:tagLst>
</file>

<file path=ppt/tags/tag917.xml><?xml version="1.0" encoding="utf-8"?>
<p:tagLst xmlns:p="http://schemas.openxmlformats.org/presentationml/2006/main">
  <p:tag name="AS_UNIQUEID" val="607"/>
</p:tagLst>
</file>

<file path=ppt/tags/tag918.xml><?xml version="1.0" encoding="utf-8"?>
<p:tagLst xmlns:p="http://schemas.openxmlformats.org/presentationml/2006/main">
  <p:tag name="AS_UNIQUEID" val="608"/>
</p:tagLst>
</file>

<file path=ppt/tags/tag919.xml><?xml version="1.0" encoding="utf-8"?>
<p:tagLst xmlns:p="http://schemas.openxmlformats.org/presentationml/2006/main">
  <p:tag name="AS_UNIQUEID" val="609"/>
</p:tagLst>
</file>

<file path=ppt/tags/tag92.xml><?xml version="1.0" encoding="utf-8"?>
<p:tagLst xmlns:p="http://schemas.openxmlformats.org/presentationml/2006/main">
  <p:tag name="AS_UNIQUEID" val="584"/>
</p:tagLst>
</file>

<file path=ppt/tags/tag920.xml><?xml version="1.0" encoding="utf-8"?>
<p:tagLst xmlns:p="http://schemas.openxmlformats.org/presentationml/2006/main">
  <p:tag name="AS_UNIQUEID" val="611"/>
</p:tagLst>
</file>

<file path=ppt/tags/tag921.xml><?xml version="1.0" encoding="utf-8"?>
<p:tagLst xmlns:p="http://schemas.openxmlformats.org/presentationml/2006/main">
  <p:tag name="AS_UNIQUEID" val="612"/>
</p:tagLst>
</file>

<file path=ppt/tags/tag922.xml><?xml version="1.0" encoding="utf-8"?>
<p:tagLst xmlns:p="http://schemas.openxmlformats.org/presentationml/2006/main">
  <p:tag name="AS_UNIQUEID" val="613"/>
</p:tagLst>
</file>

<file path=ppt/tags/tag923.xml><?xml version="1.0" encoding="utf-8"?>
<p:tagLst xmlns:p="http://schemas.openxmlformats.org/presentationml/2006/main">
  <p:tag name="AS_UNIQUEID" val="614"/>
</p:tagLst>
</file>

<file path=ppt/tags/tag924.xml><?xml version="1.0" encoding="utf-8"?>
<p:tagLst xmlns:p="http://schemas.openxmlformats.org/presentationml/2006/main">
  <p:tag name="AS_UNIQUEID" val="615"/>
</p:tagLst>
</file>

<file path=ppt/tags/tag925.xml><?xml version="1.0" encoding="utf-8"?>
<p:tagLst xmlns:p="http://schemas.openxmlformats.org/presentationml/2006/main">
  <p:tag name="AS_UNIQUEID" val="617"/>
</p:tagLst>
</file>

<file path=ppt/tags/tag926.xml><?xml version="1.0" encoding="utf-8"?>
<p:tagLst xmlns:p="http://schemas.openxmlformats.org/presentationml/2006/main">
  <p:tag name="AS_UNIQUEID" val="618"/>
</p:tagLst>
</file>

<file path=ppt/tags/tag927.xml><?xml version="1.0" encoding="utf-8"?>
<p:tagLst xmlns:p="http://schemas.openxmlformats.org/presentationml/2006/main">
  <p:tag name="AS_UNIQUEID" val="619"/>
</p:tagLst>
</file>

<file path=ppt/tags/tag928.xml><?xml version="1.0" encoding="utf-8"?>
<p:tagLst xmlns:p="http://schemas.openxmlformats.org/presentationml/2006/main">
  <p:tag name="AS_UNIQUEID" val="620"/>
</p:tagLst>
</file>

<file path=ppt/tags/tag929.xml><?xml version="1.0" encoding="utf-8"?>
<p:tagLst xmlns:p="http://schemas.openxmlformats.org/presentationml/2006/main">
  <p:tag name="AS_UNIQUEID" val="621"/>
</p:tagLst>
</file>

<file path=ppt/tags/tag93.xml><?xml version="1.0" encoding="utf-8"?>
<p:tagLst xmlns:p="http://schemas.openxmlformats.org/presentationml/2006/main">
  <p:tag name="AS_UNIQUEID" val="585"/>
</p:tagLst>
</file>

<file path=ppt/tags/tag930.xml><?xml version="1.0" encoding="utf-8"?>
<p:tagLst xmlns:p="http://schemas.openxmlformats.org/presentationml/2006/main">
  <p:tag name="AS_UNIQUEID" val="622"/>
</p:tagLst>
</file>

<file path=ppt/tags/tag931.xml><?xml version="1.0" encoding="utf-8"?>
<p:tagLst xmlns:p="http://schemas.openxmlformats.org/presentationml/2006/main">
  <p:tag name="AS_UNIQUEID" val="550"/>
</p:tagLst>
</file>

<file path=ppt/tags/tag932.xml><?xml version="1.0" encoding="utf-8"?>
<p:tagLst xmlns:p="http://schemas.openxmlformats.org/presentationml/2006/main">
  <p:tag name="AS_UNIQUEID" val="552"/>
</p:tagLst>
</file>

<file path=ppt/tags/tag933.xml><?xml version="1.0" encoding="utf-8"?>
<p:tagLst xmlns:p="http://schemas.openxmlformats.org/presentationml/2006/main">
  <p:tag name="AS_UNIQUEID" val="553"/>
  <p:tag name="KSO_WM_UNIT_PLACING_PICTURE_USER_VIEWPORT" val="{&quot;height&quot;:3624.486614173228,&quot;width&quot;:19200}"/>
</p:tagLst>
</file>

<file path=ppt/tags/tag934.xml><?xml version="1.0" encoding="utf-8"?>
<p:tagLst xmlns:p="http://schemas.openxmlformats.org/presentationml/2006/main">
  <p:tag name="AS_UNIQUEID" val="554"/>
</p:tagLst>
</file>

<file path=ppt/tags/tag935.xml><?xml version="1.0" encoding="utf-8"?>
<p:tagLst xmlns:p="http://schemas.openxmlformats.org/presentationml/2006/main">
  <p:tag name="AS_UNIQUEID" val="555"/>
</p:tagLst>
</file>

<file path=ppt/tags/tag936.xml><?xml version="1.0" encoding="utf-8"?>
<p:tagLst xmlns:p="http://schemas.openxmlformats.org/presentationml/2006/main">
  <p:tag name="AS_UNIQUEID" val="556"/>
</p:tagLst>
</file>

<file path=ppt/tags/tag937.xml><?xml version="1.0" encoding="utf-8"?>
<p:tagLst xmlns:p="http://schemas.openxmlformats.org/presentationml/2006/main">
  <p:tag name="AS_UNIQUEID" val="557"/>
</p:tagLst>
</file>

<file path=ppt/tags/tag938.xml><?xml version="1.0" encoding="utf-8"?>
<p:tagLst xmlns:p="http://schemas.openxmlformats.org/presentationml/2006/main">
  <p:tag name="AS_UNIQUEID" val="558"/>
</p:tagLst>
</file>

<file path=ppt/tags/tag939.xml><?xml version="1.0" encoding="utf-8"?>
<p:tagLst xmlns:p="http://schemas.openxmlformats.org/presentationml/2006/main">
  <p:tag name="AS_UNIQUEID" val="560"/>
</p:tagLst>
</file>

<file path=ppt/tags/tag94.xml><?xml version="1.0" encoding="utf-8"?>
<p:tagLst xmlns:p="http://schemas.openxmlformats.org/presentationml/2006/main">
  <p:tag name="AS_UNIQUEID" val="587"/>
</p:tagLst>
</file>

<file path=ppt/tags/tag940.xml><?xml version="1.0" encoding="utf-8"?>
<p:tagLst xmlns:p="http://schemas.openxmlformats.org/presentationml/2006/main">
  <p:tag name="AS_UNIQUEID" val="561"/>
</p:tagLst>
</file>

<file path=ppt/tags/tag941.xml><?xml version="1.0" encoding="utf-8"?>
<p:tagLst xmlns:p="http://schemas.openxmlformats.org/presentationml/2006/main">
  <p:tag name="AS_UNIQUEID" val="562"/>
</p:tagLst>
</file>

<file path=ppt/tags/tag942.xml><?xml version="1.0" encoding="utf-8"?>
<p:tagLst xmlns:p="http://schemas.openxmlformats.org/presentationml/2006/main">
  <p:tag name="AS_UNIQUEID" val="563"/>
</p:tagLst>
</file>

<file path=ppt/tags/tag943.xml><?xml version="1.0" encoding="utf-8"?>
<p:tagLst xmlns:p="http://schemas.openxmlformats.org/presentationml/2006/main">
  <p:tag name="AS_UNIQUEID" val="564"/>
</p:tagLst>
</file>

<file path=ppt/tags/tag944.xml><?xml version="1.0" encoding="utf-8"?>
<p:tagLst xmlns:p="http://schemas.openxmlformats.org/presentationml/2006/main">
  <p:tag name="AS_UNIQUEID" val="566"/>
</p:tagLst>
</file>

<file path=ppt/tags/tag945.xml><?xml version="1.0" encoding="utf-8"?>
<p:tagLst xmlns:p="http://schemas.openxmlformats.org/presentationml/2006/main">
  <p:tag name="AS_UNIQUEID" val="567"/>
</p:tagLst>
</file>

<file path=ppt/tags/tag946.xml><?xml version="1.0" encoding="utf-8"?>
<p:tagLst xmlns:p="http://schemas.openxmlformats.org/presentationml/2006/main">
  <p:tag name="AS_UNIQUEID" val="568"/>
</p:tagLst>
</file>

<file path=ppt/tags/tag947.xml><?xml version="1.0" encoding="utf-8"?>
<p:tagLst xmlns:p="http://schemas.openxmlformats.org/presentationml/2006/main">
  <p:tag name="AS_UNIQUEID" val="569"/>
</p:tagLst>
</file>

<file path=ppt/tags/tag948.xml><?xml version="1.0" encoding="utf-8"?>
<p:tagLst xmlns:p="http://schemas.openxmlformats.org/presentationml/2006/main">
  <p:tag name="AS_UNIQUEID" val="570"/>
</p:tagLst>
</file>

<file path=ppt/tags/tag949.xml><?xml version="1.0" encoding="utf-8"?>
<p:tagLst xmlns:p="http://schemas.openxmlformats.org/presentationml/2006/main">
  <p:tag name="AS_UNIQUEID" val="571"/>
</p:tagLst>
</file>

<file path=ppt/tags/tag95.xml><?xml version="1.0" encoding="utf-8"?>
<p:tagLst xmlns:p="http://schemas.openxmlformats.org/presentationml/2006/main">
  <p:tag name="AS_UNIQUEID" val="588"/>
</p:tagLst>
</file>

<file path=ppt/tags/tag950.xml><?xml version="1.0" encoding="utf-8"?>
<p:tagLst xmlns:p="http://schemas.openxmlformats.org/presentationml/2006/main">
  <p:tag name="AS_UNIQUEID" val="573"/>
</p:tagLst>
</file>

<file path=ppt/tags/tag951.xml><?xml version="1.0" encoding="utf-8"?>
<p:tagLst xmlns:p="http://schemas.openxmlformats.org/presentationml/2006/main">
  <p:tag name="AS_UNIQUEID" val="574"/>
</p:tagLst>
</file>

<file path=ppt/tags/tag952.xml><?xml version="1.0" encoding="utf-8"?>
<p:tagLst xmlns:p="http://schemas.openxmlformats.org/presentationml/2006/main">
  <p:tag name="AS_UNIQUEID" val="575"/>
</p:tagLst>
</file>

<file path=ppt/tags/tag953.xml><?xml version="1.0" encoding="utf-8"?>
<p:tagLst xmlns:p="http://schemas.openxmlformats.org/presentationml/2006/main">
  <p:tag name="AS_UNIQUEID" val="576"/>
</p:tagLst>
</file>

<file path=ppt/tags/tag954.xml><?xml version="1.0" encoding="utf-8"?>
<p:tagLst xmlns:p="http://schemas.openxmlformats.org/presentationml/2006/main">
  <p:tag name="AS_UNIQUEID" val="577"/>
</p:tagLst>
</file>

<file path=ppt/tags/tag955.xml><?xml version="1.0" encoding="utf-8"?>
<p:tagLst xmlns:p="http://schemas.openxmlformats.org/presentationml/2006/main">
  <p:tag name="AS_UNIQUEID" val="578"/>
</p:tagLst>
</file>

<file path=ppt/tags/tag956.xml><?xml version="1.0" encoding="utf-8"?>
<p:tagLst xmlns:p="http://schemas.openxmlformats.org/presentationml/2006/main">
  <p:tag name="AS_UNIQUEID" val="579"/>
</p:tagLst>
</file>

<file path=ppt/tags/tag957.xml><?xml version="1.0" encoding="utf-8"?>
<p:tagLst xmlns:p="http://schemas.openxmlformats.org/presentationml/2006/main">
  <p:tag name="AS_UNIQUEID" val="580"/>
</p:tagLst>
</file>

<file path=ppt/tags/tag958.xml><?xml version="1.0" encoding="utf-8"?>
<p:tagLst xmlns:p="http://schemas.openxmlformats.org/presentationml/2006/main">
  <p:tag name="AS_UNIQUEID" val="582"/>
</p:tagLst>
</file>

<file path=ppt/tags/tag959.xml><?xml version="1.0" encoding="utf-8"?>
<p:tagLst xmlns:p="http://schemas.openxmlformats.org/presentationml/2006/main">
  <p:tag name="AS_UNIQUEID" val="583"/>
</p:tagLst>
</file>

<file path=ppt/tags/tag96.xml><?xml version="1.0" encoding="utf-8"?>
<p:tagLst xmlns:p="http://schemas.openxmlformats.org/presentationml/2006/main">
  <p:tag name="AS_UNIQUEID" val="589"/>
</p:tagLst>
</file>

<file path=ppt/tags/tag960.xml><?xml version="1.0" encoding="utf-8"?>
<p:tagLst xmlns:p="http://schemas.openxmlformats.org/presentationml/2006/main">
  <p:tag name="AS_UNIQUEID" val="584"/>
</p:tagLst>
</file>

<file path=ppt/tags/tag961.xml><?xml version="1.0" encoding="utf-8"?>
<p:tagLst xmlns:p="http://schemas.openxmlformats.org/presentationml/2006/main">
  <p:tag name="AS_UNIQUEID" val="585"/>
</p:tagLst>
</file>

<file path=ppt/tags/tag962.xml><?xml version="1.0" encoding="utf-8"?>
<p:tagLst xmlns:p="http://schemas.openxmlformats.org/presentationml/2006/main">
  <p:tag name="AS_UNIQUEID" val="587"/>
</p:tagLst>
</file>

<file path=ppt/tags/tag963.xml><?xml version="1.0" encoding="utf-8"?>
<p:tagLst xmlns:p="http://schemas.openxmlformats.org/presentationml/2006/main">
  <p:tag name="AS_UNIQUEID" val="588"/>
</p:tagLst>
</file>

<file path=ppt/tags/tag964.xml><?xml version="1.0" encoding="utf-8"?>
<p:tagLst xmlns:p="http://schemas.openxmlformats.org/presentationml/2006/main">
  <p:tag name="AS_UNIQUEID" val="589"/>
</p:tagLst>
</file>

<file path=ppt/tags/tag965.xml><?xml version="1.0" encoding="utf-8"?>
<p:tagLst xmlns:p="http://schemas.openxmlformats.org/presentationml/2006/main">
  <p:tag name="AS_UNIQUEID" val="591"/>
</p:tagLst>
</file>

<file path=ppt/tags/tag966.xml><?xml version="1.0" encoding="utf-8"?>
<p:tagLst xmlns:p="http://schemas.openxmlformats.org/presentationml/2006/main">
  <p:tag name="AS_UNIQUEID" val="592"/>
</p:tagLst>
</file>

<file path=ppt/tags/tag967.xml><?xml version="1.0" encoding="utf-8"?>
<p:tagLst xmlns:p="http://schemas.openxmlformats.org/presentationml/2006/main">
  <p:tag name="AS_UNIQUEID" val="593"/>
</p:tagLst>
</file>

<file path=ppt/tags/tag968.xml><?xml version="1.0" encoding="utf-8"?>
<p:tagLst xmlns:p="http://schemas.openxmlformats.org/presentationml/2006/main">
  <p:tag name="AS_UNIQUEID" val="594"/>
</p:tagLst>
</file>

<file path=ppt/tags/tag969.xml><?xml version="1.0" encoding="utf-8"?>
<p:tagLst xmlns:p="http://schemas.openxmlformats.org/presentationml/2006/main">
  <p:tag name="AS_UNIQUEID" val="595"/>
</p:tagLst>
</file>

<file path=ppt/tags/tag97.xml><?xml version="1.0" encoding="utf-8"?>
<p:tagLst xmlns:p="http://schemas.openxmlformats.org/presentationml/2006/main">
  <p:tag name="AS_UNIQUEID" val="591"/>
</p:tagLst>
</file>

<file path=ppt/tags/tag970.xml><?xml version="1.0" encoding="utf-8"?>
<p:tagLst xmlns:p="http://schemas.openxmlformats.org/presentationml/2006/main">
  <p:tag name="AS_UNIQUEID" val="596"/>
</p:tagLst>
</file>

<file path=ppt/tags/tag971.xml><?xml version="1.0" encoding="utf-8"?>
<p:tagLst xmlns:p="http://schemas.openxmlformats.org/presentationml/2006/main">
  <p:tag name="AS_UNIQUEID" val="598"/>
</p:tagLst>
</file>

<file path=ppt/tags/tag972.xml><?xml version="1.0" encoding="utf-8"?>
<p:tagLst xmlns:p="http://schemas.openxmlformats.org/presentationml/2006/main">
  <p:tag name="AS_UNIQUEID" val="599"/>
</p:tagLst>
</file>

<file path=ppt/tags/tag973.xml><?xml version="1.0" encoding="utf-8"?>
<p:tagLst xmlns:p="http://schemas.openxmlformats.org/presentationml/2006/main">
  <p:tag name="AS_UNIQUEID" val="600"/>
</p:tagLst>
</file>

<file path=ppt/tags/tag974.xml><?xml version="1.0" encoding="utf-8"?>
<p:tagLst xmlns:p="http://schemas.openxmlformats.org/presentationml/2006/main">
  <p:tag name="AS_UNIQUEID" val="601"/>
</p:tagLst>
</file>

<file path=ppt/tags/tag975.xml><?xml version="1.0" encoding="utf-8"?>
<p:tagLst xmlns:p="http://schemas.openxmlformats.org/presentationml/2006/main">
  <p:tag name="AS_UNIQUEID" val="602"/>
</p:tagLst>
</file>

<file path=ppt/tags/tag976.xml><?xml version="1.0" encoding="utf-8"?>
<p:tagLst xmlns:p="http://schemas.openxmlformats.org/presentationml/2006/main">
  <p:tag name="AS_UNIQUEID" val="603"/>
</p:tagLst>
</file>

<file path=ppt/tags/tag977.xml><?xml version="1.0" encoding="utf-8"?>
<p:tagLst xmlns:p="http://schemas.openxmlformats.org/presentationml/2006/main">
  <p:tag name="AS_UNIQUEID" val="605"/>
</p:tagLst>
</file>

<file path=ppt/tags/tag978.xml><?xml version="1.0" encoding="utf-8"?>
<p:tagLst xmlns:p="http://schemas.openxmlformats.org/presentationml/2006/main">
  <p:tag name="AS_UNIQUEID" val="606"/>
</p:tagLst>
</file>

<file path=ppt/tags/tag979.xml><?xml version="1.0" encoding="utf-8"?>
<p:tagLst xmlns:p="http://schemas.openxmlformats.org/presentationml/2006/main">
  <p:tag name="AS_UNIQUEID" val="607"/>
</p:tagLst>
</file>

<file path=ppt/tags/tag98.xml><?xml version="1.0" encoding="utf-8"?>
<p:tagLst xmlns:p="http://schemas.openxmlformats.org/presentationml/2006/main">
  <p:tag name="AS_UNIQUEID" val="592"/>
</p:tagLst>
</file>

<file path=ppt/tags/tag980.xml><?xml version="1.0" encoding="utf-8"?>
<p:tagLst xmlns:p="http://schemas.openxmlformats.org/presentationml/2006/main">
  <p:tag name="AS_UNIQUEID" val="608"/>
</p:tagLst>
</file>

<file path=ppt/tags/tag981.xml><?xml version="1.0" encoding="utf-8"?>
<p:tagLst xmlns:p="http://schemas.openxmlformats.org/presentationml/2006/main">
  <p:tag name="AS_UNIQUEID" val="609"/>
</p:tagLst>
</file>

<file path=ppt/tags/tag982.xml><?xml version="1.0" encoding="utf-8"?>
<p:tagLst xmlns:p="http://schemas.openxmlformats.org/presentationml/2006/main">
  <p:tag name="AS_UNIQUEID" val="611"/>
</p:tagLst>
</file>

<file path=ppt/tags/tag983.xml><?xml version="1.0" encoding="utf-8"?>
<p:tagLst xmlns:p="http://schemas.openxmlformats.org/presentationml/2006/main">
  <p:tag name="AS_UNIQUEID" val="612"/>
</p:tagLst>
</file>

<file path=ppt/tags/tag984.xml><?xml version="1.0" encoding="utf-8"?>
<p:tagLst xmlns:p="http://schemas.openxmlformats.org/presentationml/2006/main">
  <p:tag name="AS_UNIQUEID" val="613"/>
</p:tagLst>
</file>

<file path=ppt/tags/tag985.xml><?xml version="1.0" encoding="utf-8"?>
<p:tagLst xmlns:p="http://schemas.openxmlformats.org/presentationml/2006/main">
  <p:tag name="AS_UNIQUEID" val="614"/>
</p:tagLst>
</file>

<file path=ppt/tags/tag986.xml><?xml version="1.0" encoding="utf-8"?>
<p:tagLst xmlns:p="http://schemas.openxmlformats.org/presentationml/2006/main">
  <p:tag name="AS_UNIQUEID" val="615"/>
</p:tagLst>
</file>

<file path=ppt/tags/tag987.xml><?xml version="1.0" encoding="utf-8"?>
<p:tagLst xmlns:p="http://schemas.openxmlformats.org/presentationml/2006/main">
  <p:tag name="AS_UNIQUEID" val="617"/>
</p:tagLst>
</file>

<file path=ppt/tags/tag988.xml><?xml version="1.0" encoding="utf-8"?>
<p:tagLst xmlns:p="http://schemas.openxmlformats.org/presentationml/2006/main">
  <p:tag name="AS_UNIQUEID" val="618"/>
</p:tagLst>
</file>

<file path=ppt/tags/tag989.xml><?xml version="1.0" encoding="utf-8"?>
<p:tagLst xmlns:p="http://schemas.openxmlformats.org/presentationml/2006/main">
  <p:tag name="AS_UNIQUEID" val="619"/>
</p:tagLst>
</file>

<file path=ppt/tags/tag99.xml><?xml version="1.0" encoding="utf-8"?>
<p:tagLst xmlns:p="http://schemas.openxmlformats.org/presentationml/2006/main">
  <p:tag name="AS_UNIQUEID" val="593"/>
</p:tagLst>
</file>

<file path=ppt/tags/tag990.xml><?xml version="1.0" encoding="utf-8"?>
<p:tagLst xmlns:p="http://schemas.openxmlformats.org/presentationml/2006/main">
  <p:tag name="AS_UNIQUEID" val="620"/>
</p:tagLst>
</file>

<file path=ppt/tags/tag991.xml><?xml version="1.0" encoding="utf-8"?>
<p:tagLst xmlns:p="http://schemas.openxmlformats.org/presentationml/2006/main">
  <p:tag name="AS_UNIQUEID" val="621"/>
</p:tagLst>
</file>

<file path=ppt/tags/tag992.xml><?xml version="1.0" encoding="utf-8"?>
<p:tagLst xmlns:p="http://schemas.openxmlformats.org/presentationml/2006/main">
  <p:tag name="AS_UNIQUEID" val="622"/>
</p:tagLst>
</file>

<file path=ppt/tags/tag993.xml><?xml version="1.0" encoding="utf-8"?>
<p:tagLst xmlns:p="http://schemas.openxmlformats.org/presentationml/2006/main">
  <p:tag name="AS_UNIQUEID" val="2282"/>
</p:tagLst>
</file>

<file path=ppt/tags/tag994.xml><?xml version="1.0" encoding="utf-8"?>
<p:tagLst xmlns:p="http://schemas.openxmlformats.org/presentationml/2006/main">
  <p:tag name="AS_UNIQUEID" val="2283"/>
</p:tagLst>
</file>

<file path=ppt/tags/tag995.xml><?xml version="1.0" encoding="utf-8"?>
<p:tagLst xmlns:p="http://schemas.openxmlformats.org/presentationml/2006/main">
  <p:tag name="AS_UNIQUEID" val="2284"/>
</p:tagLst>
</file>

<file path=ppt/tags/tag996.xml><?xml version="1.0" encoding="utf-8"?>
<p:tagLst xmlns:p="http://schemas.openxmlformats.org/presentationml/2006/main">
  <p:tag name="AS_UNIQUEID" val="2288"/>
</p:tagLst>
</file>

<file path=ppt/tags/tag997.xml><?xml version="1.0" encoding="utf-8"?>
<p:tagLst xmlns:p="http://schemas.openxmlformats.org/presentationml/2006/main">
  <p:tag name="AS_UNIQUEID" val="2289"/>
</p:tagLst>
</file>

<file path=ppt/tags/tag998.xml><?xml version="1.0" encoding="utf-8"?>
<p:tagLst xmlns:p="http://schemas.openxmlformats.org/presentationml/2006/main">
  <p:tag name="AS_UNIQUEID" val="2290"/>
</p:tagLst>
</file>

<file path=ppt/tags/tag999.xml><?xml version="1.0" encoding="utf-8"?>
<p:tagLst xmlns:p="http://schemas.openxmlformats.org/presentationml/2006/main">
  <p:tag name="AS_UNIQUEID" val="2292"/>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24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26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27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4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9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28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30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7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0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6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2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2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23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3747</Words>
  <Application>WPS 演示</Application>
  <PresentationFormat/>
  <Paragraphs>450</Paragraphs>
  <Slides>26</Slides>
  <Notes>0</Notes>
  <HiddenSlides>0</HiddenSlides>
  <MMClips>0</MMClips>
  <ScaleCrop>false</ScaleCrop>
  <HeadingPairs>
    <vt:vector size="6" baseType="variant">
      <vt:variant>
        <vt:lpstr>已用的字体</vt:lpstr>
      </vt:variant>
      <vt:variant>
        <vt:i4>22</vt:i4>
      </vt:variant>
      <vt:variant>
        <vt:lpstr>主题</vt:lpstr>
      </vt:variant>
      <vt:variant>
        <vt:i4>16</vt:i4>
      </vt:variant>
      <vt:variant>
        <vt:lpstr>幻灯片标题</vt:lpstr>
      </vt:variant>
      <vt:variant>
        <vt:i4>26</vt:i4>
      </vt:variant>
    </vt:vector>
  </HeadingPairs>
  <TitlesOfParts>
    <vt:vector size="64" baseType="lpstr">
      <vt:lpstr>Arial</vt:lpstr>
      <vt:lpstr>宋体</vt:lpstr>
      <vt:lpstr>Wingdings</vt:lpstr>
      <vt:lpstr>等线</vt:lpstr>
      <vt:lpstr>微软雅黑</vt:lpstr>
      <vt:lpstr>Arial</vt:lpstr>
      <vt:lpstr>Calibri</vt:lpstr>
      <vt:lpstr>黑体</vt:lpstr>
      <vt:lpstr>Arial Unicode MS</vt:lpstr>
      <vt:lpstr>等线 Light</vt:lpstr>
      <vt:lpstr>Malgun Gothic</vt:lpstr>
      <vt:lpstr>楷体_GB2312</vt:lpstr>
      <vt:lpstr>新宋体</vt:lpstr>
      <vt:lpstr>华文中宋</vt:lpstr>
      <vt:lpstr>楷体</vt:lpstr>
      <vt:lpstr>Calibri</vt:lpstr>
      <vt:lpstr>汉仪细秀体简 L</vt:lpstr>
      <vt:lpstr>方正大黑体_GBK</vt:lpstr>
      <vt:lpstr>思源黑体 CN Heavy</vt:lpstr>
      <vt:lpstr>汉仪铸字美心体简</vt:lpstr>
      <vt:lpstr>字魂70号-灵悦黑体</vt:lpstr>
      <vt:lpstr>汉仪小麦体简</vt:lpstr>
      <vt:lpstr>Office 主题​​</vt:lpstr>
      <vt:lpstr>2_Office 主题​​</vt:lpstr>
      <vt:lpstr>7_Office 主题​​</vt:lpstr>
      <vt:lpstr>10_Office 主题​​</vt:lpstr>
      <vt:lpstr>12_Office 主题​​</vt:lpstr>
      <vt:lpstr>16_Office 主题​​</vt:lpstr>
      <vt:lpstr>21_Office 主题​​</vt:lpstr>
      <vt:lpstr>22_Office 主题​​</vt:lpstr>
      <vt:lpstr>23_Office 主题​​</vt:lpstr>
      <vt:lpstr>24_Office 主题​​</vt:lpstr>
      <vt:lpstr>26_Office 主题​​</vt:lpstr>
      <vt:lpstr>27_Office 主题​​</vt:lpstr>
      <vt:lpstr>4_Office 主题​​</vt:lpstr>
      <vt:lpstr>9_Office 主题​​</vt:lpstr>
      <vt:lpstr>28_Office 主题​​</vt:lpstr>
      <vt:lpstr>30_Office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可可</cp:lastModifiedBy>
  <cp:revision>25</cp:revision>
  <cp:lastPrinted>2023-08-28T17:27:00Z</cp:lastPrinted>
  <dcterms:created xsi:type="dcterms:W3CDTF">2023-08-28T17:27:00Z</dcterms:created>
  <dcterms:modified xsi:type="dcterms:W3CDTF">2023-12-19T14:52:55Z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ICV">
    <vt:lpwstr>4B296BAC7B4441F8B4783F7E2086529C_13</vt:lpwstr>
  </property>
  <property fmtid="{D5CDD505-2E9C-101B-9397-08002B2CF9AE}" pid="7" name="KSOProductBuildVer">
    <vt:lpwstr>2052-12.1.0.15990</vt:lpwstr>
  </property>
</Properties>
</file>